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1" r:id="rId2"/>
  </p:sldMasterIdLst>
  <p:notesMasterIdLst>
    <p:notesMasterId r:id="rId28"/>
  </p:notesMasterIdLst>
  <p:sldIdLst>
    <p:sldId id="280"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p:scale>
          <a:sx n="73" d="100"/>
          <a:sy n="73" d="100"/>
        </p:scale>
        <p:origin x="-2004" y="-7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7E93297-BE0E-4151-B12A-128E010B2721}" type="slidenum">
              <a:rPr lang="en-US"/>
              <a:pPr/>
              <a:t>‹#›</a:t>
            </a:fld>
            <a:endParaRPr lang="en-US"/>
          </a:p>
        </p:txBody>
      </p:sp>
    </p:spTree>
    <p:extLst>
      <p:ext uri="{BB962C8B-B14F-4D97-AF65-F5344CB8AC3E}">
        <p14:creationId xmlns:p14="http://schemas.microsoft.com/office/powerpoint/2010/main" xmlns="" val="392532169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84528D-467E-4365-BC66-32E3040A27EB}" type="slidenum">
              <a:rPr lang="en-US"/>
              <a:pPr/>
              <a:t>8</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E93297-BE0E-4151-B12A-128E010B272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38100" y="-12700"/>
            <a:ext cx="9239250" cy="6940550"/>
            <a:chOff x="-12" y="-10"/>
            <a:chExt cx="5820" cy="4372"/>
          </a:xfrm>
        </p:grpSpPr>
        <p:sp>
          <p:nvSpPr>
            <p:cNvPr id="5123" name="Rectangle 3"/>
            <p:cNvSpPr>
              <a:spLocks noChangeArrowheads="1"/>
            </p:cNvSpPr>
            <p:nvPr userDrawn="1"/>
          </p:nvSpPr>
          <p:spPr bwMode="ltGray">
            <a:xfrm>
              <a:off x="5520" y="-8"/>
              <a:ext cx="287" cy="4364"/>
            </a:xfrm>
            <a:prstGeom prst="rect">
              <a:avLst/>
            </a:prstGeom>
            <a:gradFill rotWithShape="0">
              <a:gsLst>
                <a:gs pos="0">
                  <a:schemeClr val="bg2"/>
                </a:gs>
                <a:gs pos="100000">
                  <a:srgbClr val="006600"/>
                </a:gs>
              </a:gsLst>
              <a:lin ang="0" scaled="1"/>
            </a:gradFill>
            <a:ln w="9525">
              <a:noFill/>
              <a:miter lim="800000"/>
              <a:headEnd/>
              <a:tailEnd/>
            </a:ln>
            <a:effectLst/>
          </p:spPr>
          <p:txBody>
            <a:bodyPr wrap="none" anchor="ctr"/>
            <a:lstStyle/>
            <a:p>
              <a:endParaRPr lang="en-US"/>
            </a:p>
          </p:txBody>
        </p:sp>
        <p:sp>
          <p:nvSpPr>
            <p:cNvPr id="5124" name="Rectangle 4"/>
            <p:cNvSpPr>
              <a:spLocks noChangeArrowheads="1"/>
            </p:cNvSpPr>
            <p:nvPr userDrawn="1"/>
          </p:nvSpPr>
          <p:spPr bwMode="ltGray">
            <a:xfrm>
              <a:off x="-8" y="-8"/>
              <a:ext cx="288" cy="4368"/>
            </a:xfrm>
            <a:prstGeom prst="rect">
              <a:avLst/>
            </a:prstGeom>
            <a:gradFill rotWithShape="0">
              <a:gsLst>
                <a:gs pos="0">
                  <a:srgbClr val="006600"/>
                </a:gs>
                <a:gs pos="100000">
                  <a:schemeClr val="bg2"/>
                </a:gs>
              </a:gsLst>
              <a:lin ang="0" scaled="1"/>
            </a:gradFill>
            <a:ln w="9525">
              <a:noFill/>
              <a:miter lim="800000"/>
              <a:headEnd/>
              <a:tailEnd/>
            </a:ln>
            <a:effectLst/>
          </p:spPr>
          <p:txBody>
            <a:bodyPr wrap="none" anchor="ctr"/>
            <a:lstStyle/>
            <a:p>
              <a:endParaRPr lang="en-US"/>
            </a:p>
          </p:txBody>
        </p:sp>
        <p:sp>
          <p:nvSpPr>
            <p:cNvPr id="5125" name="AutoShape 5"/>
            <p:cNvSpPr>
              <a:spLocks noChangeArrowheads="1"/>
            </p:cNvSpPr>
            <p:nvPr userDrawn="1"/>
          </p:nvSpPr>
          <p:spPr bwMode="ltGray">
            <a:xfrm rot="-10800000" flipH="1" flipV="1">
              <a:off x="2" y="-10"/>
              <a:ext cx="5798" cy="288"/>
            </a:xfrm>
            <a:custGeom>
              <a:avLst/>
              <a:gdLst>
                <a:gd name="G0" fmla="+- 1089 0 0"/>
                <a:gd name="G1" fmla="+- 21600 0 1089"/>
                <a:gd name="G2" fmla="*/ 1089 1 2"/>
                <a:gd name="G3" fmla="+- 21600 0 G2"/>
                <a:gd name="G4" fmla="+/ 1089 21600 2"/>
                <a:gd name="G5" fmla="+/ G1 0 2"/>
                <a:gd name="G6" fmla="*/ 21600 21600 1089"/>
                <a:gd name="G7" fmla="*/ G6 1 2"/>
                <a:gd name="G8" fmla="+- 21600 0 G7"/>
                <a:gd name="G9" fmla="*/ 21600 1 2"/>
                <a:gd name="G10" fmla="+- 1089 0 G9"/>
                <a:gd name="G11" fmla="?: G10 G8 0"/>
                <a:gd name="G12" fmla="?: G10 G7 21600"/>
                <a:gd name="T0" fmla="*/ 21055 w 21600"/>
                <a:gd name="T1" fmla="*/ 10800 h 21600"/>
                <a:gd name="T2" fmla="*/ 10800 w 21600"/>
                <a:gd name="T3" fmla="*/ 21600 h 21600"/>
                <a:gd name="T4" fmla="*/ 545 w 21600"/>
                <a:gd name="T5" fmla="*/ 10800 h 21600"/>
                <a:gd name="T6" fmla="*/ 10800 w 21600"/>
                <a:gd name="T7" fmla="*/ 0 h 21600"/>
                <a:gd name="T8" fmla="*/ 2345 w 21600"/>
                <a:gd name="T9" fmla="*/ 2345 h 21600"/>
                <a:gd name="T10" fmla="*/ 19255 w 21600"/>
                <a:gd name="T11" fmla="*/ 19255 h 21600"/>
              </a:gdLst>
              <a:ahLst/>
              <a:cxnLst>
                <a:cxn ang="0">
                  <a:pos x="T0" y="T1"/>
                </a:cxn>
                <a:cxn ang="0">
                  <a:pos x="T2" y="T3"/>
                </a:cxn>
                <a:cxn ang="0">
                  <a:pos x="T4" y="T5"/>
                </a:cxn>
                <a:cxn ang="0">
                  <a:pos x="T6" y="T7"/>
                </a:cxn>
              </a:cxnLst>
              <a:rect l="T8" t="T9" r="T10" b="T11"/>
              <a:pathLst>
                <a:path w="21600" h="21600">
                  <a:moveTo>
                    <a:pt x="0" y="0"/>
                  </a:moveTo>
                  <a:lnTo>
                    <a:pt x="1089" y="21600"/>
                  </a:lnTo>
                  <a:lnTo>
                    <a:pt x="20511" y="21600"/>
                  </a:lnTo>
                  <a:lnTo>
                    <a:pt x="21600" y="0"/>
                  </a:lnTo>
                  <a:close/>
                </a:path>
              </a:pathLst>
            </a:custGeom>
            <a:gradFill rotWithShape="0">
              <a:gsLst>
                <a:gs pos="0">
                  <a:srgbClr val="006600"/>
                </a:gs>
                <a:gs pos="100000">
                  <a:schemeClr val="bg2"/>
                </a:gs>
              </a:gsLst>
              <a:lin ang="5400000" scaled="1"/>
            </a:gradFill>
            <a:ln w="9525">
              <a:noFill/>
              <a:miter lim="800000"/>
              <a:headEnd/>
              <a:tailEnd/>
            </a:ln>
            <a:effectLst/>
          </p:spPr>
          <p:txBody>
            <a:bodyPr wrap="none" anchor="ctr"/>
            <a:lstStyle/>
            <a:p>
              <a:endParaRPr lang="en-US"/>
            </a:p>
          </p:txBody>
        </p:sp>
        <p:sp>
          <p:nvSpPr>
            <p:cNvPr id="5126" name="AutoShape 6"/>
            <p:cNvSpPr>
              <a:spLocks noChangeArrowheads="1"/>
            </p:cNvSpPr>
            <p:nvPr userDrawn="1"/>
          </p:nvSpPr>
          <p:spPr bwMode="ltGray">
            <a:xfrm flipV="1">
              <a:off x="-12" y="4072"/>
              <a:ext cx="5820" cy="290"/>
            </a:xfrm>
            <a:custGeom>
              <a:avLst/>
              <a:gdLst>
                <a:gd name="G0" fmla="+- 1100 0 0"/>
                <a:gd name="G1" fmla="+- 21600 0 1100"/>
                <a:gd name="G2" fmla="*/ 1100 1 2"/>
                <a:gd name="G3" fmla="+- 21600 0 G2"/>
                <a:gd name="G4" fmla="+/ 1100 21600 2"/>
                <a:gd name="G5" fmla="+/ G1 0 2"/>
                <a:gd name="G6" fmla="*/ 21600 21600 1100"/>
                <a:gd name="G7" fmla="*/ G6 1 2"/>
                <a:gd name="G8" fmla="+- 21600 0 G7"/>
                <a:gd name="G9" fmla="*/ 21600 1 2"/>
                <a:gd name="G10" fmla="+- 1100 0 G9"/>
                <a:gd name="G11" fmla="?: G10 G8 0"/>
                <a:gd name="G12" fmla="?: G10 G7 21600"/>
                <a:gd name="T0" fmla="*/ 21050 w 21600"/>
                <a:gd name="T1" fmla="*/ 10800 h 21600"/>
                <a:gd name="T2" fmla="*/ 10800 w 21600"/>
                <a:gd name="T3" fmla="*/ 21600 h 21600"/>
                <a:gd name="T4" fmla="*/ 550 w 21600"/>
                <a:gd name="T5" fmla="*/ 10800 h 21600"/>
                <a:gd name="T6" fmla="*/ 10800 w 21600"/>
                <a:gd name="T7" fmla="*/ 0 h 21600"/>
                <a:gd name="T8" fmla="*/ 2350 w 21600"/>
                <a:gd name="T9" fmla="*/ 2350 h 21600"/>
                <a:gd name="T10" fmla="*/ 19250 w 21600"/>
                <a:gd name="T11" fmla="*/ 19250 h 21600"/>
              </a:gdLst>
              <a:ahLst/>
              <a:cxnLst>
                <a:cxn ang="0">
                  <a:pos x="T0" y="T1"/>
                </a:cxn>
                <a:cxn ang="0">
                  <a:pos x="T2" y="T3"/>
                </a:cxn>
                <a:cxn ang="0">
                  <a:pos x="T4" y="T5"/>
                </a:cxn>
                <a:cxn ang="0">
                  <a:pos x="T6" y="T7"/>
                </a:cxn>
              </a:cxnLst>
              <a:rect l="T8" t="T9" r="T10" b="T11"/>
              <a:pathLst>
                <a:path w="21600" h="21600">
                  <a:moveTo>
                    <a:pt x="0" y="0"/>
                  </a:moveTo>
                  <a:lnTo>
                    <a:pt x="1100" y="21600"/>
                  </a:lnTo>
                  <a:lnTo>
                    <a:pt x="20500" y="21600"/>
                  </a:lnTo>
                  <a:lnTo>
                    <a:pt x="21600" y="0"/>
                  </a:lnTo>
                  <a:close/>
                </a:path>
              </a:pathLst>
            </a:custGeom>
            <a:gradFill rotWithShape="0">
              <a:gsLst>
                <a:gs pos="0">
                  <a:schemeClr val="bg2"/>
                </a:gs>
                <a:gs pos="100000">
                  <a:srgbClr val="006600"/>
                </a:gs>
              </a:gsLst>
              <a:lin ang="5400000" scaled="1"/>
            </a:gradFill>
            <a:ln w="9525">
              <a:noFill/>
              <a:miter lim="800000"/>
              <a:headEnd/>
              <a:tailEnd/>
            </a:ln>
            <a:effectLst/>
          </p:spPr>
          <p:txBody>
            <a:bodyPr wrap="none" anchor="ctr"/>
            <a:lstStyle/>
            <a:p>
              <a:endParaRPr lang="en-US"/>
            </a:p>
          </p:txBody>
        </p:sp>
        <p:sp>
          <p:nvSpPr>
            <p:cNvPr id="5127" name="Rectangle 7" descr="Green marble"/>
            <p:cNvSpPr>
              <a:spLocks noChangeArrowheads="1"/>
            </p:cNvSpPr>
            <p:nvPr userDrawn="1"/>
          </p:nvSpPr>
          <p:spPr bwMode="ltGray">
            <a:xfrm>
              <a:off x="184" y="176"/>
              <a:ext cx="5432" cy="3988"/>
            </a:xfrm>
            <a:prstGeom prst="rect">
              <a:avLst/>
            </a:prstGeom>
            <a:blipFill dpi="0" rotWithShape="0">
              <a:blip r:embed="rId2" cstate="print"/>
              <a:srcRect/>
              <a:tile tx="0" ty="0" sx="100000" sy="100000" flip="none" algn="tl"/>
            </a:blipFill>
            <a:ln w="12700">
              <a:noFill/>
              <a:miter lim="800000"/>
              <a:headEnd type="none" w="sm" len="sm"/>
              <a:tailEnd type="none" w="sm" len="sm"/>
            </a:ln>
            <a:effectLst/>
          </p:spPr>
          <p:txBody>
            <a:bodyPr wrap="none" anchor="ctr"/>
            <a:lstStyle/>
            <a:p>
              <a:endParaRPr lang="en-US"/>
            </a:p>
          </p:txBody>
        </p:sp>
      </p:grpSp>
      <p:sp>
        <p:nvSpPr>
          <p:cNvPr id="5128" name="Rectangle 8"/>
          <p:cNvSpPr>
            <a:spLocks noGrp="1" noChangeArrowheads="1"/>
          </p:cNvSpPr>
          <p:nvPr>
            <p:ph type="ctrTitle"/>
          </p:nvPr>
        </p:nvSpPr>
        <p:spPr>
          <a:xfrm>
            <a:off x="685800" y="1828800"/>
            <a:ext cx="7772400" cy="1143000"/>
          </a:xfrm>
        </p:spPr>
        <p:txBody>
          <a:bodyPr/>
          <a:lstStyle>
            <a:lvl1pPr>
              <a:defRPr/>
            </a:lvl1pPr>
          </a:lstStyle>
          <a:p>
            <a:r>
              <a:rPr lang="en-US"/>
              <a:t>Click to edit Master title style</a:t>
            </a:r>
          </a:p>
        </p:txBody>
      </p:sp>
      <p:sp>
        <p:nvSpPr>
          <p:cNvPr id="5129" name="Rectangle 9"/>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130" name="Rectangle 10"/>
          <p:cNvSpPr>
            <a:spLocks noGrp="1" noChangeArrowheads="1"/>
          </p:cNvSpPr>
          <p:nvPr>
            <p:ph type="dt" sz="half" idx="2"/>
          </p:nvPr>
        </p:nvSpPr>
        <p:spPr>
          <a:xfrm>
            <a:off x="698500" y="6154738"/>
            <a:ext cx="1905000" cy="457200"/>
          </a:xfrm>
        </p:spPr>
        <p:txBody>
          <a:bodyPr/>
          <a:lstStyle>
            <a:lvl1pPr>
              <a:defRPr/>
            </a:lvl1pPr>
          </a:lstStyle>
          <a:p>
            <a:endParaRPr lang="en-US"/>
          </a:p>
        </p:txBody>
      </p:sp>
      <p:sp>
        <p:nvSpPr>
          <p:cNvPr id="5131" name="Rectangle 11"/>
          <p:cNvSpPr>
            <a:spLocks noGrp="1" noChangeArrowheads="1"/>
          </p:cNvSpPr>
          <p:nvPr>
            <p:ph type="ftr" sz="quarter" idx="3"/>
          </p:nvPr>
        </p:nvSpPr>
        <p:spPr>
          <a:xfrm>
            <a:off x="3136900" y="6154738"/>
            <a:ext cx="2895600" cy="457200"/>
          </a:xfrm>
        </p:spPr>
        <p:txBody>
          <a:bodyPr/>
          <a:lstStyle>
            <a:lvl1pPr>
              <a:defRPr/>
            </a:lvl1pPr>
          </a:lstStyle>
          <a:p>
            <a:endParaRPr lang="en-US"/>
          </a:p>
        </p:txBody>
      </p:sp>
      <p:sp>
        <p:nvSpPr>
          <p:cNvPr id="5132" name="Rectangle 12"/>
          <p:cNvSpPr>
            <a:spLocks noGrp="1" noChangeArrowheads="1"/>
          </p:cNvSpPr>
          <p:nvPr>
            <p:ph type="sldNum" sz="quarter" idx="4"/>
          </p:nvPr>
        </p:nvSpPr>
        <p:spPr>
          <a:xfrm>
            <a:off x="6565900" y="6154738"/>
            <a:ext cx="1905000" cy="457200"/>
          </a:xfrm>
        </p:spPr>
        <p:txBody>
          <a:bodyPr/>
          <a:lstStyle>
            <a:lvl1pPr>
              <a:defRPr/>
            </a:lvl1pPr>
          </a:lstStyle>
          <a:p>
            <a:fld id="{D8A8E831-FAC1-48D3-BAEB-E2685ED8B278}" type="slidenum">
              <a:rPr lang="en-US"/>
              <a:pPr/>
              <a:t>‹#›</a:t>
            </a:fld>
            <a:endParaRPr lang="en-US"/>
          </a:p>
        </p:txBody>
      </p:sp>
      <p:grpSp>
        <p:nvGrpSpPr>
          <p:cNvPr id="5133" name="Group 13"/>
          <p:cNvGrpSpPr>
            <a:grpSpLocks/>
          </p:cNvGrpSpPr>
          <p:nvPr/>
        </p:nvGrpSpPr>
        <p:grpSpPr bwMode="auto">
          <a:xfrm>
            <a:off x="609600" y="3324225"/>
            <a:ext cx="8001000" cy="374650"/>
            <a:chOff x="384" y="2094"/>
            <a:chExt cx="5040" cy="236"/>
          </a:xfrm>
        </p:grpSpPr>
        <p:sp>
          <p:nvSpPr>
            <p:cNvPr id="5134" name="Rectangle 14"/>
            <p:cNvSpPr>
              <a:spLocks noChangeArrowheads="1"/>
            </p:cNvSpPr>
            <p:nvPr/>
          </p:nvSpPr>
          <p:spPr bwMode="auto">
            <a:xfrm>
              <a:off x="384" y="2186"/>
              <a:ext cx="5040" cy="144"/>
            </a:xfrm>
            <a:prstGeom prst="rect">
              <a:avLst/>
            </a:prstGeom>
            <a:solidFill>
              <a:schemeClr val="bg2"/>
            </a:solidFill>
            <a:ln w="9525">
              <a:noFill/>
              <a:miter lim="800000"/>
              <a:headEnd/>
              <a:tailEnd/>
            </a:ln>
            <a:effectLst/>
          </p:spPr>
          <p:txBody>
            <a:bodyPr wrap="none" anchor="ctr"/>
            <a:lstStyle/>
            <a:p>
              <a:endParaRPr lang="en-US"/>
            </a:p>
          </p:txBody>
        </p:sp>
        <p:sp>
          <p:nvSpPr>
            <p:cNvPr id="5135" name="Rectangle 15"/>
            <p:cNvSpPr>
              <a:spLocks noChangeArrowheads="1"/>
            </p:cNvSpPr>
            <p:nvPr/>
          </p:nvSpPr>
          <p:spPr bwMode="auto">
            <a:xfrm>
              <a:off x="388" y="2094"/>
              <a:ext cx="4941" cy="175"/>
            </a:xfrm>
            <a:prstGeom prst="rect">
              <a:avLst/>
            </a:prstGeom>
            <a:gradFill rotWithShape="0">
              <a:gsLst>
                <a:gs pos="0">
                  <a:srgbClr val="E6DCAC"/>
                </a:gs>
                <a:gs pos="12000">
                  <a:srgbClr val="E6D78A"/>
                </a:gs>
                <a:gs pos="30000">
                  <a:srgbClr val="C7AC4C"/>
                </a:gs>
                <a:gs pos="45000">
                  <a:srgbClr val="E6D78A"/>
                </a:gs>
                <a:gs pos="77000">
                  <a:srgbClr val="C7AC4C"/>
                </a:gs>
                <a:gs pos="100000">
                  <a:srgbClr val="E6DCAC"/>
                </a:gs>
              </a:gsLst>
              <a:lin ang="2700000" scaled="1"/>
            </a:gradFill>
            <a:ln w="12700">
              <a:solidFill>
                <a:schemeClr val="folHlink"/>
              </a:solidFill>
              <a:miter lim="800000"/>
              <a:headEnd/>
              <a:tailEnd/>
            </a:ln>
            <a:effectLst/>
          </p:spPr>
          <p:txBody>
            <a:bodyPr wrap="none" anchor="ctr"/>
            <a:lstStyle/>
            <a:p>
              <a:endParaRPr lang="en-US"/>
            </a:p>
          </p:txBody>
        </p:sp>
        <p:sp>
          <p:nvSpPr>
            <p:cNvPr id="5136" name="Line 16"/>
            <p:cNvSpPr>
              <a:spLocks noChangeShapeType="1"/>
            </p:cNvSpPr>
            <p:nvPr/>
          </p:nvSpPr>
          <p:spPr bwMode="auto">
            <a:xfrm>
              <a:off x="392" y="2138"/>
              <a:ext cx="4939" cy="0"/>
            </a:xfrm>
            <a:prstGeom prst="line">
              <a:avLst/>
            </a:prstGeom>
            <a:noFill/>
            <a:ln w="12700">
              <a:solidFill>
                <a:schemeClr val="folHlink"/>
              </a:solidFill>
              <a:round/>
              <a:headEnd type="none" w="sm" len="sm"/>
              <a:tailEnd type="none" w="sm" len="sm"/>
            </a:ln>
            <a:effectLst/>
          </p:spPr>
          <p:txBody>
            <a:bodyPr wrap="none" anchor="ctr"/>
            <a:lstStyle/>
            <a:p>
              <a:endParaRPr lang="en-US"/>
            </a:p>
          </p:txBody>
        </p:sp>
        <p:sp>
          <p:nvSpPr>
            <p:cNvPr id="5137" name="Line 17"/>
            <p:cNvSpPr>
              <a:spLocks noChangeShapeType="1"/>
            </p:cNvSpPr>
            <p:nvPr/>
          </p:nvSpPr>
          <p:spPr bwMode="auto">
            <a:xfrm>
              <a:off x="392" y="2186"/>
              <a:ext cx="4939" cy="0"/>
            </a:xfrm>
            <a:prstGeom prst="line">
              <a:avLst/>
            </a:prstGeom>
            <a:noFill/>
            <a:ln w="12700">
              <a:solidFill>
                <a:schemeClr val="folHlink"/>
              </a:solidFill>
              <a:round/>
              <a:headEnd type="none" w="sm" len="sm"/>
              <a:tailEnd type="none" w="sm" len="sm"/>
            </a:ln>
            <a:effectLst/>
          </p:spPr>
          <p:txBody>
            <a:bodyPr wrap="none" anchor="ctr"/>
            <a:lstStyle/>
            <a:p>
              <a:endParaRPr lang="en-US"/>
            </a:p>
          </p:txBody>
        </p:sp>
        <p:sp>
          <p:nvSpPr>
            <p:cNvPr id="5138" name="Line 18"/>
            <p:cNvSpPr>
              <a:spLocks noChangeShapeType="1"/>
            </p:cNvSpPr>
            <p:nvPr/>
          </p:nvSpPr>
          <p:spPr bwMode="auto">
            <a:xfrm>
              <a:off x="392" y="2234"/>
              <a:ext cx="4939" cy="0"/>
            </a:xfrm>
            <a:prstGeom prst="line">
              <a:avLst/>
            </a:prstGeom>
            <a:noFill/>
            <a:ln w="12700">
              <a:solidFill>
                <a:schemeClr val="folHlink"/>
              </a:solidFill>
              <a:round/>
              <a:headEnd type="none" w="sm" len="sm"/>
              <a:tailEnd type="none" w="sm" len="sm"/>
            </a:ln>
            <a:effectLst/>
          </p:spPr>
          <p:txBody>
            <a:bodyPr wrap="none" anchor="ctr"/>
            <a:lstStyle/>
            <a:p>
              <a:endParaRPr lang="en-US"/>
            </a:p>
          </p:txBody>
        </p:sp>
        <p:sp>
          <p:nvSpPr>
            <p:cNvPr id="5139" name="Line 19"/>
            <p:cNvSpPr>
              <a:spLocks noChangeShapeType="1"/>
            </p:cNvSpPr>
            <p:nvPr/>
          </p:nvSpPr>
          <p:spPr bwMode="auto">
            <a:xfrm>
              <a:off x="392" y="2129"/>
              <a:ext cx="4939" cy="0"/>
            </a:xfrm>
            <a:prstGeom prst="line">
              <a:avLst/>
            </a:prstGeom>
            <a:noFill/>
            <a:ln w="12700">
              <a:solidFill>
                <a:schemeClr val="tx2"/>
              </a:solidFill>
              <a:round/>
              <a:headEnd type="none" w="sm" len="sm"/>
              <a:tailEnd type="none" w="sm" len="sm"/>
            </a:ln>
            <a:effectLst/>
          </p:spPr>
          <p:txBody>
            <a:bodyPr wrap="none" anchor="ctr"/>
            <a:lstStyle/>
            <a:p>
              <a:endParaRPr lang="en-US"/>
            </a:p>
          </p:txBody>
        </p:sp>
        <p:sp>
          <p:nvSpPr>
            <p:cNvPr id="5140" name="Line 20"/>
            <p:cNvSpPr>
              <a:spLocks noChangeShapeType="1"/>
            </p:cNvSpPr>
            <p:nvPr/>
          </p:nvSpPr>
          <p:spPr bwMode="auto">
            <a:xfrm>
              <a:off x="392" y="2177"/>
              <a:ext cx="4939" cy="0"/>
            </a:xfrm>
            <a:prstGeom prst="line">
              <a:avLst/>
            </a:prstGeom>
            <a:noFill/>
            <a:ln w="12700">
              <a:solidFill>
                <a:schemeClr val="tx2"/>
              </a:solidFill>
              <a:round/>
              <a:headEnd type="none" w="sm" len="sm"/>
              <a:tailEnd type="none" w="sm" len="sm"/>
            </a:ln>
            <a:effectLst/>
          </p:spPr>
          <p:txBody>
            <a:bodyPr wrap="none" anchor="ctr"/>
            <a:lstStyle/>
            <a:p>
              <a:endParaRPr lang="en-US"/>
            </a:p>
          </p:txBody>
        </p:sp>
        <p:sp>
          <p:nvSpPr>
            <p:cNvPr id="5141" name="Line 21"/>
            <p:cNvSpPr>
              <a:spLocks noChangeShapeType="1"/>
            </p:cNvSpPr>
            <p:nvPr/>
          </p:nvSpPr>
          <p:spPr bwMode="auto">
            <a:xfrm>
              <a:off x="392" y="2225"/>
              <a:ext cx="4939" cy="0"/>
            </a:xfrm>
            <a:prstGeom prst="line">
              <a:avLst/>
            </a:prstGeom>
            <a:noFill/>
            <a:ln w="12700">
              <a:solidFill>
                <a:schemeClr val="tx2"/>
              </a:solidFill>
              <a:round/>
              <a:headEnd type="none" w="sm" len="sm"/>
              <a:tailEnd type="none" w="sm" len="sm"/>
            </a:ln>
            <a:effectLst/>
          </p:spPr>
          <p:txBody>
            <a:bodyPr wrap="none" anchor="ctr"/>
            <a:lstStyle/>
            <a:p>
              <a:endParaRPr 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21D59BB-B8CC-4F07-9B01-3DFA0478A75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24625" y="350838"/>
            <a:ext cx="1946275" cy="5429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50838"/>
            <a:ext cx="5686425" cy="5429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8076D0B-584A-4193-8C7F-196ADFA18F3B}"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409AE0-C783-460E-BCD1-2DCC2B28B737}" type="datetimeFigureOut">
              <a:rPr lang="en-US" smtClean="0">
                <a:solidFill>
                  <a:prstClr val="black">
                    <a:tint val="75000"/>
                  </a:prstClr>
                </a:solidFill>
              </a:rPr>
              <a:pPr/>
              <a:t>12/15/2014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0A0C5D-9090-4ED8-87AF-46DB75DAAFEA}"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9FF77B-415B-4DF7-BA2D-A7824CB3BEE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0E5CAB3-C3CE-4CF1-90D3-A1EA7FCCFA3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209800"/>
            <a:ext cx="3816350" cy="357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4550" y="2209800"/>
            <a:ext cx="3816350" cy="357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2200A77-BBDA-4E75-9ADD-403D7624F3C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0C81AEC-1068-4DAA-8FAA-062FCCD9FAD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344D55B-4667-4DDD-8420-A6E180BC6AE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99BB765-5EE6-4767-B186-F8FE34BF2AA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25B6FC0-DEC1-48DA-8755-FC313F8C1B5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8A39E75-D11B-42E7-87CB-A461713062E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38100" y="-12700"/>
            <a:ext cx="9239250" cy="6940550"/>
            <a:chOff x="-12" y="-10"/>
            <a:chExt cx="5820" cy="4372"/>
          </a:xfrm>
        </p:grpSpPr>
        <p:sp>
          <p:nvSpPr>
            <p:cNvPr id="4099" name="Rectangle 3"/>
            <p:cNvSpPr>
              <a:spLocks noChangeArrowheads="1"/>
            </p:cNvSpPr>
            <p:nvPr userDrawn="1"/>
          </p:nvSpPr>
          <p:spPr bwMode="invGray">
            <a:xfrm>
              <a:off x="5520" y="-8"/>
              <a:ext cx="287" cy="4364"/>
            </a:xfrm>
            <a:prstGeom prst="rect">
              <a:avLst/>
            </a:prstGeom>
            <a:gradFill rotWithShape="0">
              <a:gsLst>
                <a:gs pos="0">
                  <a:schemeClr val="bg2"/>
                </a:gs>
                <a:gs pos="100000">
                  <a:srgbClr val="006600"/>
                </a:gs>
              </a:gsLst>
              <a:lin ang="0" scaled="1"/>
            </a:gradFill>
            <a:ln w="9525">
              <a:noFill/>
              <a:miter lim="800000"/>
              <a:headEnd/>
              <a:tailEnd/>
            </a:ln>
            <a:effectLst/>
          </p:spPr>
          <p:txBody>
            <a:bodyPr wrap="none" anchor="ctr"/>
            <a:lstStyle/>
            <a:p>
              <a:endParaRPr lang="en-US"/>
            </a:p>
          </p:txBody>
        </p:sp>
        <p:sp>
          <p:nvSpPr>
            <p:cNvPr id="4100" name="Rectangle 4"/>
            <p:cNvSpPr>
              <a:spLocks noChangeArrowheads="1"/>
            </p:cNvSpPr>
            <p:nvPr userDrawn="1"/>
          </p:nvSpPr>
          <p:spPr bwMode="invGray">
            <a:xfrm>
              <a:off x="-8" y="-8"/>
              <a:ext cx="288" cy="4368"/>
            </a:xfrm>
            <a:prstGeom prst="rect">
              <a:avLst/>
            </a:prstGeom>
            <a:gradFill rotWithShape="0">
              <a:gsLst>
                <a:gs pos="0">
                  <a:srgbClr val="006600"/>
                </a:gs>
                <a:gs pos="100000">
                  <a:schemeClr val="bg2"/>
                </a:gs>
              </a:gsLst>
              <a:lin ang="0" scaled="1"/>
            </a:gradFill>
            <a:ln w="9525">
              <a:noFill/>
              <a:miter lim="800000"/>
              <a:headEnd/>
              <a:tailEnd/>
            </a:ln>
            <a:effectLst/>
          </p:spPr>
          <p:txBody>
            <a:bodyPr wrap="none" anchor="ctr"/>
            <a:lstStyle/>
            <a:p>
              <a:endParaRPr lang="en-US"/>
            </a:p>
          </p:txBody>
        </p:sp>
        <p:sp>
          <p:nvSpPr>
            <p:cNvPr id="4101" name="AutoShape 5"/>
            <p:cNvSpPr>
              <a:spLocks noChangeArrowheads="1"/>
            </p:cNvSpPr>
            <p:nvPr userDrawn="1"/>
          </p:nvSpPr>
          <p:spPr bwMode="invGray">
            <a:xfrm rot="-10800000" flipH="1" flipV="1">
              <a:off x="2" y="-10"/>
              <a:ext cx="5798" cy="288"/>
            </a:xfrm>
            <a:custGeom>
              <a:avLst/>
              <a:gdLst>
                <a:gd name="G0" fmla="+- 1089 0 0"/>
                <a:gd name="G1" fmla="+- 21600 0 1089"/>
                <a:gd name="G2" fmla="*/ 1089 1 2"/>
                <a:gd name="G3" fmla="+- 21600 0 G2"/>
                <a:gd name="G4" fmla="+/ 1089 21600 2"/>
                <a:gd name="G5" fmla="+/ G1 0 2"/>
                <a:gd name="G6" fmla="*/ 21600 21600 1089"/>
                <a:gd name="G7" fmla="*/ G6 1 2"/>
                <a:gd name="G8" fmla="+- 21600 0 G7"/>
                <a:gd name="G9" fmla="*/ 21600 1 2"/>
                <a:gd name="G10" fmla="+- 1089 0 G9"/>
                <a:gd name="G11" fmla="?: G10 G8 0"/>
                <a:gd name="G12" fmla="?: G10 G7 21600"/>
                <a:gd name="T0" fmla="*/ 21055 w 21600"/>
                <a:gd name="T1" fmla="*/ 10800 h 21600"/>
                <a:gd name="T2" fmla="*/ 10800 w 21600"/>
                <a:gd name="T3" fmla="*/ 21600 h 21600"/>
                <a:gd name="T4" fmla="*/ 545 w 21600"/>
                <a:gd name="T5" fmla="*/ 10800 h 21600"/>
                <a:gd name="T6" fmla="*/ 10800 w 21600"/>
                <a:gd name="T7" fmla="*/ 0 h 21600"/>
                <a:gd name="T8" fmla="*/ 2345 w 21600"/>
                <a:gd name="T9" fmla="*/ 2345 h 21600"/>
                <a:gd name="T10" fmla="*/ 19255 w 21600"/>
                <a:gd name="T11" fmla="*/ 19255 h 21600"/>
              </a:gdLst>
              <a:ahLst/>
              <a:cxnLst>
                <a:cxn ang="0">
                  <a:pos x="T0" y="T1"/>
                </a:cxn>
                <a:cxn ang="0">
                  <a:pos x="T2" y="T3"/>
                </a:cxn>
                <a:cxn ang="0">
                  <a:pos x="T4" y="T5"/>
                </a:cxn>
                <a:cxn ang="0">
                  <a:pos x="T6" y="T7"/>
                </a:cxn>
              </a:cxnLst>
              <a:rect l="T8" t="T9" r="T10" b="T11"/>
              <a:pathLst>
                <a:path w="21600" h="21600">
                  <a:moveTo>
                    <a:pt x="0" y="0"/>
                  </a:moveTo>
                  <a:lnTo>
                    <a:pt x="1089" y="21600"/>
                  </a:lnTo>
                  <a:lnTo>
                    <a:pt x="20511" y="21600"/>
                  </a:lnTo>
                  <a:lnTo>
                    <a:pt x="21600" y="0"/>
                  </a:lnTo>
                  <a:close/>
                </a:path>
              </a:pathLst>
            </a:custGeom>
            <a:gradFill rotWithShape="0">
              <a:gsLst>
                <a:gs pos="0">
                  <a:srgbClr val="006600"/>
                </a:gs>
                <a:gs pos="100000">
                  <a:schemeClr val="bg2"/>
                </a:gs>
              </a:gsLst>
              <a:lin ang="5400000" scaled="1"/>
            </a:gradFill>
            <a:ln w="9525">
              <a:noFill/>
              <a:miter lim="800000"/>
              <a:headEnd/>
              <a:tailEnd/>
            </a:ln>
            <a:effectLst/>
          </p:spPr>
          <p:txBody>
            <a:bodyPr wrap="none" anchor="ctr"/>
            <a:lstStyle/>
            <a:p>
              <a:endParaRPr lang="en-US"/>
            </a:p>
          </p:txBody>
        </p:sp>
        <p:sp>
          <p:nvSpPr>
            <p:cNvPr id="4102" name="AutoShape 6"/>
            <p:cNvSpPr>
              <a:spLocks noChangeArrowheads="1"/>
            </p:cNvSpPr>
            <p:nvPr userDrawn="1"/>
          </p:nvSpPr>
          <p:spPr bwMode="invGray">
            <a:xfrm flipV="1">
              <a:off x="-12" y="4072"/>
              <a:ext cx="5820" cy="290"/>
            </a:xfrm>
            <a:custGeom>
              <a:avLst/>
              <a:gdLst>
                <a:gd name="G0" fmla="+- 1100 0 0"/>
                <a:gd name="G1" fmla="+- 21600 0 1100"/>
                <a:gd name="G2" fmla="*/ 1100 1 2"/>
                <a:gd name="G3" fmla="+- 21600 0 G2"/>
                <a:gd name="G4" fmla="+/ 1100 21600 2"/>
                <a:gd name="G5" fmla="+/ G1 0 2"/>
                <a:gd name="G6" fmla="*/ 21600 21600 1100"/>
                <a:gd name="G7" fmla="*/ G6 1 2"/>
                <a:gd name="G8" fmla="+- 21600 0 G7"/>
                <a:gd name="G9" fmla="*/ 21600 1 2"/>
                <a:gd name="G10" fmla="+- 1100 0 G9"/>
                <a:gd name="G11" fmla="?: G10 G8 0"/>
                <a:gd name="G12" fmla="?: G10 G7 21600"/>
                <a:gd name="T0" fmla="*/ 21050 w 21600"/>
                <a:gd name="T1" fmla="*/ 10800 h 21600"/>
                <a:gd name="T2" fmla="*/ 10800 w 21600"/>
                <a:gd name="T3" fmla="*/ 21600 h 21600"/>
                <a:gd name="T4" fmla="*/ 550 w 21600"/>
                <a:gd name="T5" fmla="*/ 10800 h 21600"/>
                <a:gd name="T6" fmla="*/ 10800 w 21600"/>
                <a:gd name="T7" fmla="*/ 0 h 21600"/>
                <a:gd name="T8" fmla="*/ 2350 w 21600"/>
                <a:gd name="T9" fmla="*/ 2350 h 21600"/>
                <a:gd name="T10" fmla="*/ 19250 w 21600"/>
                <a:gd name="T11" fmla="*/ 19250 h 21600"/>
              </a:gdLst>
              <a:ahLst/>
              <a:cxnLst>
                <a:cxn ang="0">
                  <a:pos x="T0" y="T1"/>
                </a:cxn>
                <a:cxn ang="0">
                  <a:pos x="T2" y="T3"/>
                </a:cxn>
                <a:cxn ang="0">
                  <a:pos x="T4" y="T5"/>
                </a:cxn>
                <a:cxn ang="0">
                  <a:pos x="T6" y="T7"/>
                </a:cxn>
              </a:cxnLst>
              <a:rect l="T8" t="T9" r="T10" b="T11"/>
              <a:pathLst>
                <a:path w="21600" h="21600">
                  <a:moveTo>
                    <a:pt x="0" y="0"/>
                  </a:moveTo>
                  <a:lnTo>
                    <a:pt x="1100" y="21600"/>
                  </a:lnTo>
                  <a:lnTo>
                    <a:pt x="20500" y="21600"/>
                  </a:lnTo>
                  <a:lnTo>
                    <a:pt x="21600" y="0"/>
                  </a:lnTo>
                  <a:close/>
                </a:path>
              </a:pathLst>
            </a:custGeom>
            <a:gradFill rotWithShape="0">
              <a:gsLst>
                <a:gs pos="0">
                  <a:schemeClr val="bg2"/>
                </a:gs>
                <a:gs pos="100000">
                  <a:srgbClr val="006600"/>
                </a:gs>
              </a:gsLst>
              <a:lin ang="5400000" scaled="1"/>
            </a:gradFill>
            <a:ln w="9525">
              <a:noFill/>
              <a:miter lim="800000"/>
              <a:headEnd/>
              <a:tailEnd/>
            </a:ln>
            <a:effectLst/>
          </p:spPr>
          <p:txBody>
            <a:bodyPr wrap="none" anchor="ctr"/>
            <a:lstStyle/>
            <a:p>
              <a:endParaRPr lang="en-US"/>
            </a:p>
          </p:txBody>
        </p:sp>
        <p:sp>
          <p:nvSpPr>
            <p:cNvPr id="4103" name="Rectangle 7" descr="Green marble"/>
            <p:cNvSpPr>
              <a:spLocks noChangeArrowheads="1"/>
            </p:cNvSpPr>
            <p:nvPr userDrawn="1"/>
          </p:nvSpPr>
          <p:spPr bwMode="invGray">
            <a:xfrm>
              <a:off x="184" y="176"/>
              <a:ext cx="5432" cy="3988"/>
            </a:xfrm>
            <a:prstGeom prst="rect">
              <a:avLst/>
            </a:prstGeom>
            <a:blipFill dpi="0" rotWithShape="0">
              <a:blip r:embed="rId13" cstate="print"/>
              <a:srcRect/>
              <a:tile tx="0" ty="0" sx="100000" sy="100000" flip="none" algn="tl"/>
            </a:blipFill>
            <a:ln w="12700">
              <a:noFill/>
              <a:miter lim="800000"/>
              <a:headEnd type="none" w="sm" len="sm"/>
              <a:tailEnd type="none" w="sm" len="sm"/>
            </a:ln>
            <a:effectLst/>
          </p:spPr>
          <p:txBody>
            <a:bodyPr wrap="none" anchor="ctr"/>
            <a:lstStyle/>
            <a:p>
              <a:endParaRPr lang="en-US"/>
            </a:p>
          </p:txBody>
        </p:sp>
      </p:grpSp>
      <p:sp>
        <p:nvSpPr>
          <p:cNvPr id="4104" name="Rectangle 8"/>
          <p:cNvSpPr>
            <a:spLocks noGrp="1" noChangeArrowheads="1"/>
          </p:cNvSpPr>
          <p:nvPr>
            <p:ph type="title"/>
          </p:nvPr>
        </p:nvSpPr>
        <p:spPr bwMode="auto">
          <a:xfrm>
            <a:off x="685800" y="350838"/>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5" name="Rectangle 9"/>
          <p:cNvSpPr>
            <a:spLocks noGrp="1" noChangeArrowheads="1"/>
          </p:cNvSpPr>
          <p:nvPr>
            <p:ph type="body" idx="1"/>
          </p:nvPr>
        </p:nvSpPr>
        <p:spPr bwMode="auto">
          <a:xfrm>
            <a:off x="685800" y="2209800"/>
            <a:ext cx="7785100" cy="3570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6" name="Rectangle 10"/>
          <p:cNvSpPr>
            <a:spLocks noGrp="1" noChangeArrowheads="1"/>
          </p:cNvSpPr>
          <p:nvPr>
            <p:ph type="dt" sz="half" idx="2"/>
          </p:nvPr>
        </p:nvSpPr>
        <p:spPr bwMode="auto">
          <a:xfrm>
            <a:off x="685800" y="616585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4107" name="Rectangle 11"/>
          <p:cNvSpPr>
            <a:spLocks noGrp="1" noChangeArrowheads="1"/>
          </p:cNvSpPr>
          <p:nvPr>
            <p:ph type="ftr" sz="quarter" idx="3"/>
          </p:nvPr>
        </p:nvSpPr>
        <p:spPr bwMode="auto">
          <a:xfrm>
            <a:off x="3124200" y="616585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4108" name="Rectangle 12"/>
          <p:cNvSpPr>
            <a:spLocks noGrp="1" noChangeArrowheads="1"/>
          </p:cNvSpPr>
          <p:nvPr>
            <p:ph type="sldNum" sz="quarter" idx="4"/>
          </p:nvPr>
        </p:nvSpPr>
        <p:spPr bwMode="auto">
          <a:xfrm>
            <a:off x="6553200" y="616585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6701872-0E4E-4D7C-A4B0-FF8C994D439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Clr>
          <a:schemeClr val="tx2"/>
        </a:buClr>
        <a:buSzPct val="115000"/>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lr>
          <a:schemeClr val="tx2"/>
        </a:buClr>
        <a:buSzPct val="115000"/>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2"/>
        </a:buClr>
        <a:buSzPct val="110000"/>
        <a:buChar char="•"/>
        <a:defRPr sz="2000">
          <a:solidFill>
            <a:schemeClr val="tx1"/>
          </a:solidFill>
          <a:latin typeface="+mn-lt"/>
        </a:defRPr>
      </a:lvl5pPr>
      <a:lvl6pPr marL="2514600" indent="-228600" algn="l" rtl="0" fontAlgn="base">
        <a:spcBef>
          <a:spcPct val="20000"/>
        </a:spcBef>
        <a:spcAft>
          <a:spcPct val="0"/>
        </a:spcAft>
        <a:buClr>
          <a:schemeClr val="tx2"/>
        </a:buClr>
        <a:buSzPct val="110000"/>
        <a:buChar char="•"/>
        <a:defRPr sz="2000">
          <a:solidFill>
            <a:schemeClr val="tx1"/>
          </a:solidFill>
          <a:latin typeface="+mn-lt"/>
        </a:defRPr>
      </a:lvl6pPr>
      <a:lvl7pPr marL="2971800" indent="-228600" algn="l" rtl="0" fontAlgn="base">
        <a:spcBef>
          <a:spcPct val="20000"/>
        </a:spcBef>
        <a:spcAft>
          <a:spcPct val="0"/>
        </a:spcAft>
        <a:buClr>
          <a:schemeClr val="tx2"/>
        </a:buClr>
        <a:buSzPct val="110000"/>
        <a:buChar char="•"/>
        <a:defRPr sz="2000">
          <a:solidFill>
            <a:schemeClr val="tx1"/>
          </a:solidFill>
          <a:latin typeface="+mn-lt"/>
        </a:defRPr>
      </a:lvl7pPr>
      <a:lvl8pPr marL="3429000" indent="-228600" algn="l" rtl="0" fontAlgn="base">
        <a:spcBef>
          <a:spcPct val="20000"/>
        </a:spcBef>
        <a:spcAft>
          <a:spcPct val="0"/>
        </a:spcAft>
        <a:buClr>
          <a:schemeClr val="tx2"/>
        </a:buClr>
        <a:buSzPct val="110000"/>
        <a:buChar char="•"/>
        <a:defRPr sz="2000">
          <a:solidFill>
            <a:schemeClr val="tx1"/>
          </a:solidFill>
          <a:latin typeface="+mn-lt"/>
        </a:defRPr>
      </a:lvl8pPr>
      <a:lvl9pPr marL="3886200" indent="-228600" algn="l" rtl="0" fontAlgn="base">
        <a:spcBef>
          <a:spcPct val="20000"/>
        </a:spcBef>
        <a:spcAft>
          <a:spcPct val="0"/>
        </a:spcAft>
        <a:buClr>
          <a:schemeClr val="tx2"/>
        </a:buClr>
        <a:buSzPct val="11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70409AE0-C783-460E-BCD1-2DCC2B28B737}" type="datetimeFigureOut">
              <a:rPr lang="en-US" smtClean="0">
                <a:solidFill>
                  <a:prstClr val="black">
                    <a:tint val="75000"/>
                  </a:prstClr>
                </a:solidFill>
                <a:latin typeface="Calibri"/>
              </a:rPr>
              <a:pPr fontAlgn="auto">
                <a:spcBef>
                  <a:spcPts val="0"/>
                </a:spcBef>
                <a:spcAft>
                  <a:spcPts val="0"/>
                </a:spcAft>
              </a:pPr>
              <a:t>12/15/2014</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8B0A0C5D-9090-4ED8-87AF-46DB75DAAFEA}"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66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6B996"/>
        </a:solidFill>
        <a:effectLst/>
      </p:bgPr>
    </p:bg>
    <p:spTree>
      <p:nvGrpSpPr>
        <p:cNvPr id="1" name=""/>
        <p:cNvGrpSpPr/>
        <p:nvPr/>
      </p:nvGrpSpPr>
      <p:grpSpPr>
        <a:xfrm>
          <a:off x="0" y="0"/>
          <a:ext cx="0" cy="0"/>
          <a:chOff x="0" y="0"/>
          <a:chExt cx="0" cy="0"/>
        </a:xfrm>
      </p:grpSpPr>
      <p:pic>
        <p:nvPicPr>
          <p:cNvPr id="7" name="Picture 6" descr="Have-a-Question.gif"/>
          <p:cNvPicPr>
            <a:picLocks noChangeAspect="1"/>
          </p:cNvPicPr>
          <p:nvPr/>
        </p:nvPicPr>
        <p:blipFill>
          <a:blip r:embed="rId3" cstate="print"/>
          <a:srcRect l="11556"/>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2. Check for breathing</a:t>
            </a:r>
          </a:p>
        </p:txBody>
      </p:sp>
      <p:sp>
        <p:nvSpPr>
          <p:cNvPr id="17411" name="Rectangle 3"/>
          <p:cNvSpPr>
            <a:spLocks noGrp="1" noChangeArrowheads="1"/>
          </p:cNvSpPr>
          <p:nvPr>
            <p:ph type="body" idx="1"/>
          </p:nvPr>
        </p:nvSpPr>
        <p:spPr/>
        <p:txBody>
          <a:bodyPr/>
          <a:lstStyle/>
          <a:p>
            <a:pPr marL="609600" indent="-609600">
              <a:buFontTx/>
              <a:buAutoNum type="alphaLcPeriod"/>
            </a:pPr>
            <a:r>
              <a:rPr lang="en-US"/>
              <a:t>Look for the rise and fall of the casualty’s chest.</a:t>
            </a:r>
          </a:p>
          <a:p>
            <a:pPr marL="609600" indent="-609600">
              <a:buFontTx/>
              <a:buAutoNum type="alphaLcPeriod"/>
            </a:pPr>
            <a:r>
              <a:rPr lang="en-US"/>
              <a:t>Listen for breathing by placing your ear 1 inch above the casualty’s mouth and nose.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2. Check for breathing</a:t>
            </a:r>
            <a:br>
              <a:rPr lang="en-US"/>
            </a:br>
            <a:r>
              <a:rPr lang="en-US"/>
              <a:t>Cont.</a:t>
            </a:r>
          </a:p>
        </p:txBody>
      </p:sp>
      <p:sp>
        <p:nvSpPr>
          <p:cNvPr id="18435" name="Rectangle 3"/>
          <p:cNvSpPr>
            <a:spLocks noGrp="1" noChangeArrowheads="1"/>
          </p:cNvSpPr>
          <p:nvPr>
            <p:ph type="body" idx="1"/>
          </p:nvPr>
        </p:nvSpPr>
        <p:spPr/>
        <p:txBody>
          <a:bodyPr/>
          <a:lstStyle/>
          <a:p>
            <a:pPr marL="609600" indent="-609600">
              <a:lnSpc>
                <a:spcPct val="90000"/>
              </a:lnSpc>
              <a:buFontTx/>
              <a:buNone/>
            </a:pPr>
            <a:r>
              <a:rPr lang="en-US" sz="2800"/>
              <a:t>c.Feel for breathing in same manner as above. If the casualty is not breathing, stop the evaluation and begin treatment (see task, perform mouth-to-mouth resuscitation, task number 081-831-1042.)</a:t>
            </a:r>
          </a:p>
          <a:p>
            <a:pPr marL="609600" indent="-609600">
              <a:lnSpc>
                <a:spcPct val="90000"/>
              </a:lnSpc>
              <a:buFontTx/>
              <a:buNone/>
            </a:pPr>
            <a:r>
              <a:rPr lang="en-US" sz="2800"/>
              <a:t>Note: Checking for pulse is accomplished during performance of mouth-to mouth resuscitation as necessary.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3.Check for bleeding</a:t>
            </a:r>
          </a:p>
        </p:txBody>
      </p:sp>
      <p:sp>
        <p:nvSpPr>
          <p:cNvPr id="19459" name="Rectangle 3"/>
          <p:cNvSpPr>
            <a:spLocks noGrp="1" noChangeArrowheads="1"/>
          </p:cNvSpPr>
          <p:nvPr>
            <p:ph type="body" idx="1"/>
          </p:nvPr>
        </p:nvSpPr>
        <p:spPr/>
        <p:txBody>
          <a:bodyPr/>
          <a:lstStyle/>
          <a:p>
            <a:pPr>
              <a:buFontTx/>
              <a:buNone/>
            </a:pPr>
            <a:r>
              <a:rPr lang="en-US" sz="2800"/>
              <a:t>a.Look for spurts of blood or blood-soaked clothes.</a:t>
            </a:r>
          </a:p>
          <a:p>
            <a:pPr>
              <a:buFontTx/>
              <a:buNone/>
            </a:pPr>
            <a:r>
              <a:rPr lang="en-US" sz="2800"/>
              <a:t>b. Look for entry and exit wounds.</a:t>
            </a:r>
          </a:p>
          <a:p>
            <a:pPr>
              <a:buFontTx/>
              <a:buNone/>
            </a:pPr>
            <a:r>
              <a:rPr lang="en-US" sz="2800"/>
              <a:t>c. If bleeding is present, stop the evaluation and begin treatment as appropriate.</a:t>
            </a:r>
          </a:p>
          <a:p>
            <a:pPr>
              <a:buFontTx/>
              <a:buNone/>
            </a:pPr>
            <a:r>
              <a:rPr lang="en-US" sz="2800"/>
              <a:t>  (1)Arm or leg wound(see task, perform first aid for bleeding of an extremity, task number 081-831-1032.)</a:t>
            </a:r>
          </a:p>
        </p:txBody>
      </p:sp>
      <p:sp>
        <p:nvSpPr>
          <p:cNvPr id="19460" name="Text Box 4"/>
          <p:cNvSpPr txBox="1">
            <a:spLocks noChangeArrowheads="1"/>
          </p:cNvSpPr>
          <p:nvPr/>
        </p:nvSpPr>
        <p:spPr bwMode="auto">
          <a:xfrm>
            <a:off x="533400" y="1565275"/>
            <a:ext cx="7467600" cy="457200"/>
          </a:xfrm>
          <a:prstGeom prst="rect">
            <a:avLst/>
          </a:prstGeom>
          <a:noFill/>
          <a:ln w="9525">
            <a:noFill/>
            <a:miter lim="800000"/>
            <a:headEnd/>
            <a:tailEnd/>
          </a:ln>
          <a:effectLst/>
        </p:spPr>
        <p:txBody>
          <a:bodyPr>
            <a:spAutoFit/>
          </a:bodyPr>
          <a:lstStyle/>
          <a:p>
            <a:endParaRPr lang="en-US"/>
          </a:p>
        </p:txBody>
      </p:sp>
      <p:sp>
        <p:nvSpPr>
          <p:cNvPr id="19461" name="Text Box 5"/>
          <p:cNvSpPr txBox="1">
            <a:spLocks noChangeArrowheads="1"/>
          </p:cNvSpPr>
          <p:nvPr/>
        </p:nvSpPr>
        <p:spPr bwMode="auto">
          <a:xfrm>
            <a:off x="457200" y="1219200"/>
            <a:ext cx="8102600" cy="822325"/>
          </a:xfrm>
          <a:prstGeom prst="rect">
            <a:avLst/>
          </a:prstGeom>
          <a:noFill/>
          <a:ln w="9525">
            <a:noFill/>
            <a:miter lim="800000"/>
            <a:headEnd/>
            <a:tailEnd/>
          </a:ln>
          <a:effectLst/>
        </p:spPr>
        <p:txBody>
          <a:bodyPr>
            <a:spAutoFit/>
          </a:bodyPr>
          <a:lstStyle/>
          <a:p>
            <a:r>
              <a:rPr lang="en-US" u="sng"/>
              <a:t>Warning: in a chemically contaminated area, do not expose the wound(s)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 calcmode="lin" valueType="num">
                                      <p:cBhvr additive="base">
                                        <p:cTn id="25" dur="500" fill="hold"/>
                                        <p:tgtEl>
                                          <p:spTgt spid="1945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9459">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3.Check for bleeding </a:t>
            </a:r>
            <a:br>
              <a:rPr lang="en-US"/>
            </a:br>
            <a:r>
              <a:rPr lang="en-US"/>
              <a:t>Cont.</a:t>
            </a:r>
          </a:p>
        </p:txBody>
      </p:sp>
      <p:sp>
        <p:nvSpPr>
          <p:cNvPr id="20483" name="Rectangle 3"/>
          <p:cNvSpPr>
            <a:spLocks noGrp="1" noChangeArrowheads="1"/>
          </p:cNvSpPr>
          <p:nvPr>
            <p:ph type="body" idx="1"/>
          </p:nvPr>
        </p:nvSpPr>
        <p:spPr>
          <a:xfrm>
            <a:off x="609600" y="1600200"/>
            <a:ext cx="7861300" cy="4179888"/>
          </a:xfrm>
        </p:spPr>
        <p:txBody>
          <a:bodyPr/>
          <a:lstStyle/>
          <a:p>
            <a:pPr>
              <a:lnSpc>
                <a:spcPct val="90000"/>
              </a:lnSpc>
              <a:buFontTx/>
              <a:buNone/>
            </a:pPr>
            <a:r>
              <a:rPr lang="en-US" sz="2800"/>
              <a:t>  (2)Partial or complete amputation ( see task, bleeding of an extremity, task number 081-831-1032.)</a:t>
            </a:r>
          </a:p>
          <a:p>
            <a:pPr>
              <a:lnSpc>
                <a:spcPct val="90000"/>
              </a:lnSpc>
              <a:buFontTx/>
              <a:buNone/>
            </a:pPr>
            <a:r>
              <a:rPr lang="en-US" sz="2800"/>
              <a:t>  (3)Open head wound (see task, open head wound, task number 081-831-1033.)</a:t>
            </a:r>
          </a:p>
          <a:p>
            <a:pPr>
              <a:lnSpc>
                <a:spcPct val="90000"/>
              </a:lnSpc>
              <a:buFontTx/>
              <a:buNone/>
            </a:pPr>
            <a:r>
              <a:rPr lang="en-US" sz="2800"/>
              <a:t>  (4)Open abdominal wound (see task, open abdominal wound, task number 081-831-1025.)</a:t>
            </a:r>
          </a:p>
          <a:p>
            <a:pPr>
              <a:lnSpc>
                <a:spcPct val="90000"/>
              </a:lnSpc>
              <a:buFontTx/>
              <a:buNone/>
            </a:pPr>
            <a:r>
              <a:rPr lang="en-US" sz="2800"/>
              <a:t>  (5)Open chest wound (see task, open chest wound, task number 081-831-1026.)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483">
                                            <p:txEl>
                                              <p:pRg st="3" end="3"/>
                                            </p:txEl>
                                          </p:spTgt>
                                        </p:tgtEl>
                                        <p:attrNameLst>
                                          <p:attrName>style.visibility</p:attrName>
                                        </p:attrNameLst>
                                      </p:cBhvr>
                                      <p:to>
                                        <p:strVal val="visible"/>
                                      </p:to>
                                    </p:set>
                                    <p:anim calcmode="lin" valueType="num">
                                      <p:cBhvr additive="base">
                                        <p:cTn id="25" dur="500" fill="hold"/>
                                        <p:tgtEl>
                                          <p:spTgt spid="2048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48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4. Check for shock</a:t>
            </a:r>
          </a:p>
        </p:txBody>
      </p:sp>
      <p:sp>
        <p:nvSpPr>
          <p:cNvPr id="22531" name="Rectangle 3"/>
          <p:cNvSpPr>
            <a:spLocks noGrp="1" noChangeArrowheads="1"/>
          </p:cNvSpPr>
          <p:nvPr>
            <p:ph type="body" idx="1"/>
          </p:nvPr>
        </p:nvSpPr>
        <p:spPr>
          <a:xfrm>
            <a:off x="381000" y="1371600"/>
            <a:ext cx="8458200" cy="5181600"/>
          </a:xfrm>
        </p:spPr>
        <p:txBody>
          <a:bodyPr/>
          <a:lstStyle/>
          <a:p>
            <a:pPr>
              <a:buFontTx/>
              <a:buNone/>
            </a:pPr>
            <a:r>
              <a:rPr lang="en-US" sz="2800"/>
              <a:t>a.Look for any of the following signs and/or symptoms:</a:t>
            </a:r>
          </a:p>
          <a:p>
            <a:pPr>
              <a:buFontTx/>
              <a:buNone/>
            </a:pPr>
            <a:r>
              <a:rPr lang="en-US" sz="2800"/>
              <a:t> (1)Sweaty but cool skin (clammy skin).</a:t>
            </a:r>
          </a:p>
          <a:p>
            <a:pPr>
              <a:buFontTx/>
              <a:buNone/>
            </a:pPr>
            <a:r>
              <a:rPr lang="en-US" sz="2800"/>
              <a:t> (2)Paleness of skin.</a:t>
            </a:r>
          </a:p>
          <a:p>
            <a:pPr>
              <a:buFontTx/>
              <a:buNone/>
            </a:pPr>
            <a:r>
              <a:rPr lang="en-US" sz="2800"/>
              <a:t> (3)Restlessness or nervousness.</a:t>
            </a:r>
          </a:p>
          <a:p>
            <a:pPr>
              <a:buFontTx/>
              <a:buNone/>
            </a:pPr>
            <a:r>
              <a:rPr lang="en-US" sz="2800"/>
              <a:t> (4)Thirst.</a:t>
            </a:r>
          </a:p>
          <a:p>
            <a:pPr>
              <a:buFontTx/>
              <a:buNone/>
            </a:pPr>
            <a:r>
              <a:rPr lang="en-US" sz="2800"/>
              <a:t> (5)Loss of blood (bleeding).</a:t>
            </a:r>
          </a:p>
          <a:p>
            <a:pPr>
              <a:buFontTx/>
              <a:buNone/>
            </a:pPr>
            <a:r>
              <a:rPr lang="en-US" sz="2800"/>
              <a:t> (6)Confusion.</a:t>
            </a:r>
          </a:p>
          <a:p>
            <a:pPr>
              <a:buFontTx/>
              <a:buNone/>
            </a:pPr>
            <a:r>
              <a:rPr lang="en-US" sz="2800"/>
              <a:t> (7)Faster than normal breathing rate.</a:t>
            </a:r>
          </a:p>
          <a:p>
            <a:pPr>
              <a:buFontTx/>
              <a:buNone/>
            </a:pPr>
            <a:r>
              <a:rPr lang="en-US" sz="2800"/>
              <a:t> (8)Blotchy or bluish skin, especially around the mouth</a:t>
            </a:r>
          </a:p>
          <a:p>
            <a:pPr>
              <a:buFontTx/>
              <a:buNone/>
            </a:pPr>
            <a:r>
              <a:rPr lang="en-US" sz="2800"/>
              <a:t> (9)Nausea and/or vomiting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31">
                                            <p:txEl>
                                              <p:pRg st="1" end="1"/>
                                            </p:txEl>
                                          </p:spTgt>
                                        </p:tgtEl>
                                        <p:attrNameLst>
                                          <p:attrName>style.visibility</p:attrName>
                                        </p:attrNameLst>
                                      </p:cBhvr>
                                      <p:to>
                                        <p:strVal val="visible"/>
                                      </p:to>
                                    </p:set>
                                    <p:anim calcmode="lin" valueType="num">
                                      <p:cBhvr additive="base">
                                        <p:cTn id="13" dur="500" fill="hold"/>
                                        <p:tgtEl>
                                          <p:spTgt spid="2253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53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531">
                                            <p:txEl>
                                              <p:pRg st="2" end="2"/>
                                            </p:txEl>
                                          </p:spTgt>
                                        </p:tgtEl>
                                        <p:attrNameLst>
                                          <p:attrName>style.visibility</p:attrName>
                                        </p:attrNameLst>
                                      </p:cBhvr>
                                      <p:to>
                                        <p:strVal val="visible"/>
                                      </p:to>
                                    </p:set>
                                    <p:anim calcmode="lin" valueType="num">
                                      <p:cBhvr additive="base">
                                        <p:cTn id="19" dur="500" fill="hold"/>
                                        <p:tgtEl>
                                          <p:spTgt spid="2253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53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2531">
                                            <p:txEl>
                                              <p:pRg st="3" end="3"/>
                                            </p:txEl>
                                          </p:spTgt>
                                        </p:tgtEl>
                                        <p:attrNameLst>
                                          <p:attrName>style.visibility</p:attrName>
                                        </p:attrNameLst>
                                      </p:cBhvr>
                                      <p:to>
                                        <p:strVal val="visible"/>
                                      </p:to>
                                    </p:set>
                                    <p:anim calcmode="lin" valueType="num">
                                      <p:cBhvr additive="base">
                                        <p:cTn id="25" dur="500" fill="hold"/>
                                        <p:tgtEl>
                                          <p:spTgt spid="2253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253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2531">
                                            <p:txEl>
                                              <p:pRg st="4" end="4"/>
                                            </p:txEl>
                                          </p:spTgt>
                                        </p:tgtEl>
                                        <p:attrNameLst>
                                          <p:attrName>style.visibility</p:attrName>
                                        </p:attrNameLst>
                                      </p:cBhvr>
                                      <p:to>
                                        <p:strVal val="visible"/>
                                      </p:to>
                                    </p:set>
                                    <p:anim calcmode="lin" valueType="num">
                                      <p:cBhvr additive="base">
                                        <p:cTn id="31" dur="500" fill="hold"/>
                                        <p:tgtEl>
                                          <p:spTgt spid="2253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253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2531">
                                            <p:txEl>
                                              <p:pRg st="5" end="5"/>
                                            </p:txEl>
                                          </p:spTgt>
                                        </p:tgtEl>
                                        <p:attrNameLst>
                                          <p:attrName>style.visibility</p:attrName>
                                        </p:attrNameLst>
                                      </p:cBhvr>
                                      <p:to>
                                        <p:strVal val="visible"/>
                                      </p:to>
                                    </p:set>
                                    <p:anim calcmode="lin" valueType="num">
                                      <p:cBhvr additive="base">
                                        <p:cTn id="37" dur="500" fill="hold"/>
                                        <p:tgtEl>
                                          <p:spTgt spid="2253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2531">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2531">
                                            <p:txEl>
                                              <p:pRg st="6" end="6"/>
                                            </p:txEl>
                                          </p:spTgt>
                                        </p:tgtEl>
                                        <p:attrNameLst>
                                          <p:attrName>style.visibility</p:attrName>
                                        </p:attrNameLst>
                                      </p:cBhvr>
                                      <p:to>
                                        <p:strVal val="visible"/>
                                      </p:to>
                                    </p:set>
                                    <p:anim calcmode="lin" valueType="num">
                                      <p:cBhvr additive="base">
                                        <p:cTn id="43" dur="500" fill="hold"/>
                                        <p:tgtEl>
                                          <p:spTgt spid="2253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2531">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2531">
                                            <p:txEl>
                                              <p:pRg st="7" end="7"/>
                                            </p:txEl>
                                          </p:spTgt>
                                        </p:tgtEl>
                                        <p:attrNameLst>
                                          <p:attrName>style.visibility</p:attrName>
                                        </p:attrNameLst>
                                      </p:cBhvr>
                                      <p:to>
                                        <p:strVal val="visible"/>
                                      </p:to>
                                    </p:set>
                                    <p:anim calcmode="lin" valueType="num">
                                      <p:cBhvr additive="base">
                                        <p:cTn id="49" dur="500" fill="hold"/>
                                        <p:tgtEl>
                                          <p:spTgt spid="22531">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2531">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whoosh.wav"/>
                                        </p:tgtEl>
                                      </p:cMediaNode>
                                    </p:audio>
                                  </p:sub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2531">
                                            <p:txEl>
                                              <p:pRg st="8" end="8"/>
                                            </p:txEl>
                                          </p:spTgt>
                                        </p:tgtEl>
                                        <p:attrNameLst>
                                          <p:attrName>style.visibility</p:attrName>
                                        </p:attrNameLst>
                                      </p:cBhvr>
                                      <p:to>
                                        <p:strVal val="visible"/>
                                      </p:to>
                                    </p:set>
                                    <p:anim calcmode="lin" valueType="num">
                                      <p:cBhvr additive="base">
                                        <p:cTn id="55" dur="500" fill="hold"/>
                                        <p:tgtEl>
                                          <p:spTgt spid="22531">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2531">
                                            <p:txEl>
                                              <p:pRg st="8" end="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3" name="whoosh.wav"/>
                                        </p:tgtEl>
                                      </p:cMediaNode>
                                    </p:audio>
                                  </p:sub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2531">
                                            <p:txEl>
                                              <p:pRg st="9" end="9"/>
                                            </p:txEl>
                                          </p:spTgt>
                                        </p:tgtEl>
                                        <p:attrNameLst>
                                          <p:attrName>style.visibility</p:attrName>
                                        </p:attrNameLst>
                                      </p:cBhvr>
                                      <p:to>
                                        <p:strVal val="visible"/>
                                      </p:to>
                                    </p:set>
                                    <p:anim calcmode="lin" valueType="num">
                                      <p:cBhvr additive="base">
                                        <p:cTn id="61" dur="500" fill="hold"/>
                                        <p:tgtEl>
                                          <p:spTgt spid="22531">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22531">
                                            <p:txEl>
                                              <p:pRg st="9" end="9"/>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4. Check for shock</a:t>
            </a:r>
            <a:br>
              <a:rPr lang="en-US"/>
            </a:br>
            <a:r>
              <a:rPr lang="en-US"/>
              <a:t>Cont.</a:t>
            </a:r>
          </a:p>
        </p:txBody>
      </p:sp>
      <p:sp>
        <p:nvSpPr>
          <p:cNvPr id="23555" name="Rectangle 3"/>
          <p:cNvSpPr>
            <a:spLocks noGrp="1" noChangeArrowheads="1"/>
          </p:cNvSpPr>
          <p:nvPr>
            <p:ph type="body" idx="1"/>
          </p:nvPr>
        </p:nvSpPr>
        <p:spPr/>
        <p:txBody>
          <a:bodyPr/>
          <a:lstStyle/>
          <a:p>
            <a:pPr>
              <a:buFontTx/>
              <a:buNone/>
            </a:pPr>
            <a:r>
              <a:rPr lang="en-US"/>
              <a:t>b.If signs or symptoms of shock are present, stop the evaluation and begin treatment (see task, prevent or control shock, task number 081-831-1005.)</a:t>
            </a:r>
          </a:p>
          <a:p>
            <a:pPr>
              <a:buFontTx/>
              <a:buNone/>
            </a:pPr>
            <a:endParaRPr lang="en-US" u="sng"/>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5.Check for fractures</a:t>
            </a:r>
          </a:p>
        </p:txBody>
      </p:sp>
      <p:sp>
        <p:nvSpPr>
          <p:cNvPr id="24579" name="Rectangle 3"/>
          <p:cNvSpPr>
            <a:spLocks noGrp="1" noChangeArrowheads="1"/>
          </p:cNvSpPr>
          <p:nvPr>
            <p:ph type="body" idx="1"/>
          </p:nvPr>
        </p:nvSpPr>
        <p:spPr>
          <a:xfrm>
            <a:off x="457200" y="1295400"/>
            <a:ext cx="8305800" cy="5181600"/>
          </a:xfrm>
        </p:spPr>
        <p:txBody>
          <a:bodyPr/>
          <a:lstStyle/>
          <a:p>
            <a:pPr>
              <a:buFontTx/>
              <a:buNone/>
            </a:pPr>
            <a:r>
              <a:rPr lang="en-US" sz="2800"/>
              <a:t>a.Look for the following signs and symptoms of a back or neck injury</a:t>
            </a:r>
          </a:p>
          <a:p>
            <a:pPr>
              <a:buFontTx/>
              <a:buNone/>
            </a:pPr>
            <a:r>
              <a:rPr lang="en-US" sz="2800"/>
              <a:t> (1)Pain or tenderness or the neck or back area.</a:t>
            </a:r>
          </a:p>
          <a:p>
            <a:pPr>
              <a:buFontTx/>
              <a:buNone/>
            </a:pPr>
            <a:r>
              <a:rPr lang="en-US" sz="2800"/>
              <a:t> (2)Cuts or bruises in the neck and back area.</a:t>
            </a:r>
          </a:p>
          <a:p>
            <a:pPr>
              <a:buFontTx/>
              <a:buNone/>
            </a:pPr>
            <a:r>
              <a:rPr lang="en-US" sz="2800"/>
              <a:t> (3)Inability of the casualty to move (Paralysis or numbness).</a:t>
            </a:r>
          </a:p>
          <a:p>
            <a:pPr>
              <a:buFontTx/>
              <a:buNone/>
            </a:pPr>
            <a:r>
              <a:rPr lang="en-US" sz="2800"/>
              <a:t>   (a)Ask about the ability to move (paralysis).</a:t>
            </a:r>
          </a:p>
          <a:p>
            <a:pPr>
              <a:buFontTx/>
              <a:buNone/>
            </a:pPr>
            <a:r>
              <a:rPr lang="en-US" sz="2800"/>
              <a:t>   (b)Touch the casualty’s arms and legs; ask whether he or she can feel your hand (numbness).</a:t>
            </a:r>
          </a:p>
          <a:p>
            <a:pPr>
              <a:buFontTx/>
              <a:buNone/>
            </a:pPr>
            <a:r>
              <a:rPr lang="en-US" sz="2800"/>
              <a:t> (4)Unusual body or limb position.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 calcmode="lin" valueType="num">
                                      <p:cBhvr additive="base">
                                        <p:cTn id="13" dur="500" fill="hold"/>
                                        <p:tgtEl>
                                          <p:spTgt spid="245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57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579">
                                            <p:txEl>
                                              <p:pRg st="2" end="2"/>
                                            </p:txEl>
                                          </p:spTgt>
                                        </p:tgtEl>
                                        <p:attrNameLst>
                                          <p:attrName>style.visibility</p:attrName>
                                        </p:attrNameLst>
                                      </p:cBhvr>
                                      <p:to>
                                        <p:strVal val="visible"/>
                                      </p:to>
                                    </p:set>
                                    <p:anim calcmode="lin" valueType="num">
                                      <p:cBhvr additive="base">
                                        <p:cTn id="19" dur="500" fill="hold"/>
                                        <p:tgtEl>
                                          <p:spTgt spid="245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57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4579">
                                            <p:txEl>
                                              <p:pRg st="3" end="3"/>
                                            </p:txEl>
                                          </p:spTgt>
                                        </p:tgtEl>
                                        <p:attrNameLst>
                                          <p:attrName>style.visibility</p:attrName>
                                        </p:attrNameLst>
                                      </p:cBhvr>
                                      <p:to>
                                        <p:strVal val="visible"/>
                                      </p:to>
                                    </p:set>
                                    <p:anim calcmode="lin" valueType="num">
                                      <p:cBhvr additive="base">
                                        <p:cTn id="25" dur="500" fill="hold"/>
                                        <p:tgtEl>
                                          <p:spTgt spid="2457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4579">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4579">
                                            <p:txEl>
                                              <p:pRg st="4" end="4"/>
                                            </p:txEl>
                                          </p:spTgt>
                                        </p:tgtEl>
                                        <p:attrNameLst>
                                          <p:attrName>style.visibility</p:attrName>
                                        </p:attrNameLst>
                                      </p:cBhvr>
                                      <p:to>
                                        <p:strVal val="visible"/>
                                      </p:to>
                                    </p:set>
                                    <p:anim calcmode="lin" valueType="num">
                                      <p:cBhvr additive="base">
                                        <p:cTn id="31" dur="500" fill="hold"/>
                                        <p:tgtEl>
                                          <p:spTgt spid="2457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4579">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4579">
                                            <p:txEl>
                                              <p:pRg st="5" end="5"/>
                                            </p:txEl>
                                          </p:spTgt>
                                        </p:tgtEl>
                                        <p:attrNameLst>
                                          <p:attrName>style.visibility</p:attrName>
                                        </p:attrNameLst>
                                      </p:cBhvr>
                                      <p:to>
                                        <p:strVal val="visible"/>
                                      </p:to>
                                    </p:set>
                                    <p:anim calcmode="lin" valueType="num">
                                      <p:cBhvr additive="base">
                                        <p:cTn id="37" dur="500" fill="hold"/>
                                        <p:tgtEl>
                                          <p:spTgt spid="2457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4579">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4579">
                                            <p:txEl>
                                              <p:pRg st="6" end="6"/>
                                            </p:txEl>
                                          </p:spTgt>
                                        </p:tgtEl>
                                        <p:attrNameLst>
                                          <p:attrName>style.visibility</p:attrName>
                                        </p:attrNameLst>
                                      </p:cBhvr>
                                      <p:to>
                                        <p:strVal val="visible"/>
                                      </p:to>
                                    </p:set>
                                    <p:anim calcmode="lin" valueType="num">
                                      <p:cBhvr additive="base">
                                        <p:cTn id="43" dur="500" fill="hold"/>
                                        <p:tgtEl>
                                          <p:spTgt spid="24579">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4579">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	WARNING </a:t>
            </a:r>
          </a:p>
        </p:txBody>
      </p:sp>
      <p:sp>
        <p:nvSpPr>
          <p:cNvPr id="26627" name="Rectangle 3"/>
          <p:cNvSpPr>
            <a:spLocks noGrp="1" noChangeArrowheads="1"/>
          </p:cNvSpPr>
          <p:nvPr>
            <p:ph type="body" idx="1"/>
          </p:nvPr>
        </p:nvSpPr>
        <p:spPr/>
        <p:txBody>
          <a:bodyPr/>
          <a:lstStyle/>
          <a:p>
            <a:pPr>
              <a:buFontTx/>
              <a:buNone/>
            </a:pPr>
            <a:r>
              <a:rPr lang="en-US"/>
              <a:t> Unless there is immediate life-threatening danger, do not move a casualty who has a suspected back or neck injury.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5.Check for fractures </a:t>
            </a:r>
            <a:br>
              <a:rPr lang="en-US"/>
            </a:br>
            <a:r>
              <a:rPr lang="en-US"/>
              <a:t>Cont.</a:t>
            </a:r>
          </a:p>
        </p:txBody>
      </p:sp>
      <p:sp>
        <p:nvSpPr>
          <p:cNvPr id="27651" name="Rectangle 3"/>
          <p:cNvSpPr>
            <a:spLocks noGrp="1" noChangeArrowheads="1"/>
          </p:cNvSpPr>
          <p:nvPr>
            <p:ph type="body" idx="1"/>
          </p:nvPr>
        </p:nvSpPr>
        <p:spPr>
          <a:xfrm>
            <a:off x="381000" y="1600200"/>
            <a:ext cx="8013700" cy="4800600"/>
          </a:xfrm>
        </p:spPr>
        <p:txBody>
          <a:bodyPr/>
          <a:lstStyle/>
          <a:p>
            <a:pPr>
              <a:buFontTx/>
              <a:buNone/>
            </a:pPr>
            <a:r>
              <a:rPr lang="en-US"/>
              <a:t>b.Immobilize any casualty suspected of having a neck or back injury by dong the following:</a:t>
            </a:r>
          </a:p>
          <a:p>
            <a:pPr>
              <a:buFontTx/>
              <a:buNone/>
            </a:pPr>
            <a:r>
              <a:rPr lang="en-US"/>
              <a:t>  (1)Tell the casualty not to move. </a:t>
            </a:r>
          </a:p>
          <a:p>
            <a:pPr>
              <a:buFontTx/>
              <a:buNone/>
            </a:pPr>
            <a:r>
              <a:rPr lang="en-US"/>
              <a:t>  (2)If a back injury is suspected, place padding under the natural arch of the casualty’s back.</a:t>
            </a:r>
          </a:p>
          <a:p>
            <a:pPr>
              <a:buFontTx/>
              <a:buNone/>
            </a:pPr>
            <a:r>
              <a:rPr lang="en-US"/>
              <a:t>  (3)If a neck injury is suspected, place a roll of cloth under the casualty’s neck and put boots (filled with dirt, sand, etc. ) or rocks on both sides of the head.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7651">
                                            <p:txEl>
                                              <p:pRg st="3" end="3"/>
                                            </p:txEl>
                                          </p:spTgt>
                                        </p:tgtEl>
                                        <p:attrNameLst>
                                          <p:attrName>style.visibility</p:attrName>
                                        </p:attrNameLst>
                                      </p:cBhvr>
                                      <p:to>
                                        <p:strVal val="visible"/>
                                      </p:to>
                                    </p:set>
                                    <p:anim calcmode="lin" valueType="num">
                                      <p:cBhvr additive="base">
                                        <p:cTn id="25" dur="500" fill="hold"/>
                                        <p:tgtEl>
                                          <p:spTgt spid="2765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765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5.Check for fractures</a:t>
            </a:r>
            <a:br>
              <a:rPr lang="en-US"/>
            </a:br>
            <a:r>
              <a:rPr lang="en-US"/>
              <a:t>Cont.</a:t>
            </a:r>
          </a:p>
        </p:txBody>
      </p:sp>
      <p:sp>
        <p:nvSpPr>
          <p:cNvPr id="30723" name="Rectangle 3"/>
          <p:cNvSpPr>
            <a:spLocks noGrp="1" noChangeArrowheads="1"/>
          </p:cNvSpPr>
          <p:nvPr>
            <p:ph type="body" idx="1"/>
          </p:nvPr>
        </p:nvSpPr>
        <p:spPr>
          <a:xfrm>
            <a:off x="304800" y="1447800"/>
            <a:ext cx="8458200" cy="5105400"/>
          </a:xfrm>
        </p:spPr>
        <p:txBody>
          <a:bodyPr/>
          <a:lstStyle/>
          <a:p>
            <a:pPr>
              <a:lnSpc>
                <a:spcPct val="90000"/>
              </a:lnSpc>
              <a:buFontTx/>
              <a:buNone/>
            </a:pPr>
            <a:r>
              <a:rPr lang="en-US"/>
              <a:t>c.Check the casualty’s arms and legs for open and closed fractures.</a:t>
            </a:r>
          </a:p>
          <a:p>
            <a:pPr>
              <a:lnSpc>
                <a:spcPct val="90000"/>
              </a:lnSpc>
              <a:buFontTx/>
              <a:buNone/>
            </a:pPr>
            <a:r>
              <a:rPr lang="en-US"/>
              <a:t>  (1)Check for open fractures: Look for bleeding, and/or a bone sticking through the skin.</a:t>
            </a:r>
          </a:p>
          <a:p>
            <a:pPr>
              <a:lnSpc>
                <a:spcPct val="90000"/>
              </a:lnSpc>
              <a:buFontTx/>
              <a:buNone/>
            </a:pPr>
            <a:r>
              <a:rPr lang="en-US"/>
              <a:t>  (2)Check for closed fractures: Look for swelling, discoloration, deformity, and unusual body position.</a:t>
            </a:r>
          </a:p>
          <a:p>
            <a:pPr>
              <a:lnSpc>
                <a:spcPct val="90000"/>
              </a:lnSpc>
              <a:buFontTx/>
              <a:buNone/>
            </a:pPr>
            <a:r>
              <a:rPr lang="en-US"/>
              <a:t>d.If a fracture to arm or leg is suspected, stop the evaluation and begin treatment (see task suspected fracture, task number 081-831-1034.)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23">
                                            <p:txEl>
                                              <p:pRg st="1" end="1"/>
                                            </p:txEl>
                                          </p:spTgt>
                                        </p:tgtEl>
                                        <p:attrNameLst>
                                          <p:attrName>style.visibility</p:attrName>
                                        </p:attrNameLst>
                                      </p:cBhvr>
                                      <p:to>
                                        <p:strVal val="visible"/>
                                      </p:to>
                                    </p:set>
                                    <p:anim calcmode="lin" valueType="num">
                                      <p:cBhvr additive="base">
                                        <p:cTn id="13" dur="500" fill="hold"/>
                                        <p:tgtEl>
                                          <p:spTgt spid="307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2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723">
                                            <p:txEl>
                                              <p:pRg st="2" end="2"/>
                                            </p:txEl>
                                          </p:spTgt>
                                        </p:tgtEl>
                                        <p:attrNameLst>
                                          <p:attrName>style.visibility</p:attrName>
                                        </p:attrNameLst>
                                      </p:cBhvr>
                                      <p:to>
                                        <p:strVal val="visible"/>
                                      </p:to>
                                    </p:set>
                                    <p:anim calcmode="lin" valueType="num">
                                      <p:cBhvr additive="base">
                                        <p:cTn id="19" dur="500" fill="hold"/>
                                        <p:tgtEl>
                                          <p:spTgt spid="307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2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0723">
                                            <p:txEl>
                                              <p:pRg st="3" end="3"/>
                                            </p:txEl>
                                          </p:spTgt>
                                        </p:tgtEl>
                                        <p:attrNameLst>
                                          <p:attrName>style.visibility</p:attrName>
                                        </p:attrNameLst>
                                      </p:cBhvr>
                                      <p:to>
                                        <p:strVal val="visible"/>
                                      </p:to>
                                    </p:set>
                                    <p:anim calcmode="lin" valueType="num">
                                      <p:cBhvr additive="base">
                                        <p:cTn id="25" dur="500" fill="hold"/>
                                        <p:tgtEl>
                                          <p:spTgt spid="307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072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Evaluate a Casualty</a:t>
            </a:r>
          </a:p>
        </p:txBody>
      </p:sp>
      <p:sp>
        <p:nvSpPr>
          <p:cNvPr id="2051" name="Rectangle 3"/>
          <p:cNvSpPr>
            <a:spLocks noGrp="1" noChangeArrowheads="1"/>
          </p:cNvSpPr>
          <p:nvPr>
            <p:ph type="subTitle" idx="1"/>
          </p:nvPr>
        </p:nvSpPr>
        <p:spPr/>
        <p:txBody>
          <a:bodyPr/>
          <a:lstStyle/>
          <a:p>
            <a:endParaRPr lang="en-US" dirty="0"/>
          </a:p>
        </p:txBody>
      </p:sp>
      <p:pic>
        <p:nvPicPr>
          <p:cNvPr id="2052" name="Picture 4" descr="C:\Documents and Settings\Owner\My Documents\My Pictures\45th.jpg"/>
          <p:cNvPicPr>
            <a:picLocks noChangeAspect="1" noChangeArrowheads="1"/>
          </p:cNvPicPr>
          <p:nvPr/>
        </p:nvPicPr>
        <p:blipFill>
          <a:blip r:embed="rId4" cstate="print"/>
          <a:srcRect/>
          <a:stretch>
            <a:fillRect/>
          </a:stretch>
        </p:blipFill>
        <p:spPr bwMode="auto">
          <a:xfrm>
            <a:off x="228600" y="0"/>
            <a:ext cx="8724900" cy="1701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nodePh="1">
                                  <p:stCondLst>
                                    <p:cond delay="0"/>
                                  </p:stCondLst>
                                  <p:endCondLst>
                                    <p:cond evt="begin" delay="0">
                                      <p:tn val="5"/>
                                    </p:cond>
                                  </p:endCondLst>
                                  <p:iterate type="lt">
                                    <p:tmPct val="100000"/>
                                  </p:iterate>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wipe(up)">
                                      <p:cBhvr>
                                        <p:cTn id="7" dur="75"/>
                                        <p:tgtEl>
                                          <p:spTgt spid="205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6.Check for burns</a:t>
            </a:r>
          </a:p>
        </p:txBody>
      </p:sp>
      <p:sp>
        <p:nvSpPr>
          <p:cNvPr id="31747" name="Rectangle 3"/>
          <p:cNvSpPr>
            <a:spLocks noGrp="1" noChangeArrowheads="1"/>
          </p:cNvSpPr>
          <p:nvPr>
            <p:ph type="body" idx="1"/>
          </p:nvPr>
        </p:nvSpPr>
        <p:spPr/>
        <p:txBody>
          <a:bodyPr/>
          <a:lstStyle/>
          <a:p>
            <a:pPr>
              <a:buFontTx/>
              <a:buNone/>
            </a:pPr>
            <a:r>
              <a:rPr lang="en-US"/>
              <a:t>a.Look carefully for reddened, blistered, or charred skin. Also check for singed clothes.</a:t>
            </a:r>
          </a:p>
          <a:p>
            <a:pPr>
              <a:buFontTx/>
              <a:buNone/>
            </a:pPr>
            <a:r>
              <a:rPr lang="en-US"/>
              <a:t>b.If burns are found, stop the evaluation and begin treatment (see task, first aid for burns, task number 081-831-1007.)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7">
                                            <p:txEl>
                                              <p:pRg st="1" end="1"/>
                                            </p:txEl>
                                          </p:spTgt>
                                        </p:tgtEl>
                                        <p:attrNameLst>
                                          <p:attrName>style.visibility</p:attrName>
                                        </p:attrNameLst>
                                      </p:cBhvr>
                                      <p:to>
                                        <p:strVal val="visible"/>
                                      </p:to>
                                    </p:set>
                                    <p:anim calcmode="lin" valueType="num">
                                      <p:cBhvr additive="base">
                                        <p:cTn id="13" dur="500" fill="hold"/>
                                        <p:tgtEl>
                                          <p:spTgt spid="317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7.Check for head injury</a:t>
            </a:r>
          </a:p>
        </p:txBody>
      </p:sp>
      <p:sp>
        <p:nvSpPr>
          <p:cNvPr id="32771" name="Rectangle 3"/>
          <p:cNvSpPr>
            <a:spLocks noGrp="1" noChangeArrowheads="1"/>
          </p:cNvSpPr>
          <p:nvPr>
            <p:ph type="body" idx="1"/>
          </p:nvPr>
        </p:nvSpPr>
        <p:spPr>
          <a:xfrm>
            <a:off x="304800" y="1219200"/>
            <a:ext cx="8534400" cy="5334000"/>
          </a:xfrm>
        </p:spPr>
        <p:txBody>
          <a:bodyPr/>
          <a:lstStyle/>
          <a:p>
            <a:pPr>
              <a:buFontTx/>
              <a:buNone/>
            </a:pPr>
            <a:r>
              <a:rPr lang="en-US"/>
              <a:t>a.Look for the following signs and symptoms:</a:t>
            </a:r>
          </a:p>
          <a:p>
            <a:pPr>
              <a:buFontTx/>
              <a:buNone/>
            </a:pPr>
            <a:r>
              <a:rPr lang="en-US"/>
              <a:t>  (1)Unequal pupils.</a:t>
            </a:r>
          </a:p>
          <a:p>
            <a:pPr>
              <a:buFontTx/>
              <a:buNone/>
            </a:pPr>
            <a:r>
              <a:rPr lang="en-US"/>
              <a:t>  (2)Fluid from the ear(s), nose, mouth, or injury site.</a:t>
            </a:r>
          </a:p>
          <a:p>
            <a:pPr>
              <a:buFontTx/>
              <a:buNone/>
            </a:pPr>
            <a:r>
              <a:rPr lang="en-US"/>
              <a:t>  (3)Slurred speech.</a:t>
            </a:r>
          </a:p>
          <a:p>
            <a:pPr>
              <a:buFontTx/>
              <a:buNone/>
            </a:pPr>
            <a:r>
              <a:rPr lang="en-US"/>
              <a:t>  (4)Confusion.</a:t>
            </a:r>
          </a:p>
          <a:p>
            <a:pPr>
              <a:buFontTx/>
              <a:buNone/>
            </a:pPr>
            <a:r>
              <a:rPr lang="en-US"/>
              <a:t>  (5)Sleepiness.</a:t>
            </a:r>
          </a:p>
          <a:p>
            <a:pPr>
              <a:buFontTx/>
              <a:buNone/>
            </a:pPr>
            <a:r>
              <a:rPr lang="en-US"/>
              <a:t>  (6)Loss of memory or consciousness.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771">
                                            <p:txEl>
                                              <p:pRg st="1" end="1"/>
                                            </p:txEl>
                                          </p:spTgt>
                                        </p:tgtEl>
                                        <p:attrNameLst>
                                          <p:attrName>style.visibility</p:attrName>
                                        </p:attrNameLst>
                                      </p:cBhvr>
                                      <p:to>
                                        <p:strVal val="visible"/>
                                      </p:to>
                                    </p:set>
                                    <p:anim calcmode="lin" valueType="num">
                                      <p:cBhvr additive="base">
                                        <p:cTn id="13"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771">
                                            <p:txEl>
                                              <p:pRg st="2" end="2"/>
                                            </p:txEl>
                                          </p:spTgt>
                                        </p:tgtEl>
                                        <p:attrNameLst>
                                          <p:attrName>style.visibility</p:attrName>
                                        </p:attrNameLst>
                                      </p:cBhvr>
                                      <p:to>
                                        <p:strVal val="visible"/>
                                      </p:to>
                                    </p:set>
                                    <p:anim calcmode="lin" valueType="num">
                                      <p:cBhvr additive="base">
                                        <p:cTn id="19" dur="500" fill="hold"/>
                                        <p:tgtEl>
                                          <p:spTgt spid="327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77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2771">
                                            <p:txEl>
                                              <p:pRg st="3" end="3"/>
                                            </p:txEl>
                                          </p:spTgt>
                                        </p:tgtEl>
                                        <p:attrNameLst>
                                          <p:attrName>style.visibility</p:attrName>
                                        </p:attrNameLst>
                                      </p:cBhvr>
                                      <p:to>
                                        <p:strVal val="visible"/>
                                      </p:to>
                                    </p:set>
                                    <p:anim calcmode="lin" valueType="num">
                                      <p:cBhvr additive="base">
                                        <p:cTn id="25" dur="500" fill="hold"/>
                                        <p:tgtEl>
                                          <p:spTgt spid="327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277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2771">
                                            <p:txEl>
                                              <p:pRg st="4" end="4"/>
                                            </p:txEl>
                                          </p:spTgt>
                                        </p:tgtEl>
                                        <p:attrNameLst>
                                          <p:attrName>style.visibility</p:attrName>
                                        </p:attrNameLst>
                                      </p:cBhvr>
                                      <p:to>
                                        <p:strVal val="visible"/>
                                      </p:to>
                                    </p:set>
                                    <p:anim calcmode="lin" valueType="num">
                                      <p:cBhvr additive="base">
                                        <p:cTn id="31" dur="500" fill="hold"/>
                                        <p:tgtEl>
                                          <p:spTgt spid="3277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277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2771">
                                            <p:txEl>
                                              <p:pRg st="5" end="5"/>
                                            </p:txEl>
                                          </p:spTgt>
                                        </p:tgtEl>
                                        <p:attrNameLst>
                                          <p:attrName>style.visibility</p:attrName>
                                        </p:attrNameLst>
                                      </p:cBhvr>
                                      <p:to>
                                        <p:strVal val="visible"/>
                                      </p:to>
                                    </p:set>
                                    <p:anim calcmode="lin" valueType="num">
                                      <p:cBhvr additive="base">
                                        <p:cTn id="37" dur="500" fill="hold"/>
                                        <p:tgtEl>
                                          <p:spTgt spid="3277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2771">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2771">
                                            <p:txEl>
                                              <p:pRg st="6" end="6"/>
                                            </p:txEl>
                                          </p:spTgt>
                                        </p:tgtEl>
                                        <p:attrNameLst>
                                          <p:attrName>style.visibility</p:attrName>
                                        </p:attrNameLst>
                                      </p:cBhvr>
                                      <p:to>
                                        <p:strVal val="visible"/>
                                      </p:to>
                                    </p:set>
                                    <p:anim calcmode="lin" valueType="num">
                                      <p:cBhvr additive="base">
                                        <p:cTn id="43" dur="500" fill="hold"/>
                                        <p:tgtEl>
                                          <p:spTgt spid="3277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2771">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7.Check for head injury</a:t>
            </a:r>
            <a:br>
              <a:rPr lang="en-US"/>
            </a:br>
            <a:r>
              <a:rPr lang="en-US"/>
              <a:t>Cont.</a:t>
            </a:r>
          </a:p>
        </p:txBody>
      </p:sp>
      <p:sp>
        <p:nvSpPr>
          <p:cNvPr id="33795" name="Rectangle 3"/>
          <p:cNvSpPr>
            <a:spLocks noGrp="1" noChangeArrowheads="1"/>
          </p:cNvSpPr>
          <p:nvPr>
            <p:ph type="body" idx="1"/>
          </p:nvPr>
        </p:nvSpPr>
        <p:spPr>
          <a:xfrm>
            <a:off x="381000" y="1447800"/>
            <a:ext cx="8458200" cy="5105400"/>
          </a:xfrm>
        </p:spPr>
        <p:txBody>
          <a:bodyPr/>
          <a:lstStyle/>
          <a:p>
            <a:pPr>
              <a:lnSpc>
                <a:spcPct val="90000"/>
              </a:lnSpc>
              <a:buFontTx/>
              <a:buNone/>
            </a:pPr>
            <a:r>
              <a:rPr lang="en-US" sz="2800"/>
              <a:t>  (7)Staggering when walking.</a:t>
            </a:r>
          </a:p>
          <a:p>
            <a:pPr>
              <a:lnSpc>
                <a:spcPct val="90000"/>
              </a:lnSpc>
              <a:buFontTx/>
              <a:buNone/>
            </a:pPr>
            <a:r>
              <a:rPr lang="en-US" sz="2800"/>
              <a:t>  (8)Headache.</a:t>
            </a:r>
          </a:p>
          <a:p>
            <a:pPr>
              <a:lnSpc>
                <a:spcPct val="90000"/>
              </a:lnSpc>
              <a:buFontTx/>
              <a:buNone/>
            </a:pPr>
            <a:r>
              <a:rPr lang="en-US" sz="2800"/>
              <a:t>  (9)Dizziness.</a:t>
            </a:r>
          </a:p>
          <a:p>
            <a:pPr>
              <a:lnSpc>
                <a:spcPct val="90000"/>
              </a:lnSpc>
              <a:buFontTx/>
              <a:buNone/>
            </a:pPr>
            <a:r>
              <a:rPr lang="en-US" sz="2800"/>
              <a:t>  (10)Vomiting.</a:t>
            </a:r>
          </a:p>
          <a:p>
            <a:pPr>
              <a:lnSpc>
                <a:spcPct val="90000"/>
              </a:lnSpc>
              <a:buFontTx/>
              <a:buNone/>
            </a:pPr>
            <a:r>
              <a:rPr lang="en-US" sz="2800"/>
              <a:t>  (11)Paralysis.</a:t>
            </a:r>
          </a:p>
          <a:p>
            <a:pPr>
              <a:lnSpc>
                <a:spcPct val="90000"/>
              </a:lnSpc>
              <a:buFontTx/>
              <a:buNone/>
            </a:pPr>
            <a:r>
              <a:rPr lang="en-US" sz="2800"/>
              <a:t>  (12)Convulsions or twitches.</a:t>
            </a:r>
          </a:p>
          <a:p>
            <a:pPr>
              <a:lnSpc>
                <a:spcPct val="90000"/>
              </a:lnSpc>
              <a:buFontTx/>
              <a:buNone/>
            </a:pPr>
            <a:r>
              <a:rPr lang="en-US" sz="2800"/>
              <a:t>If a head injury is suspected, continue to watch for signs which would require performance of mouth to mouth resuscitation, treatment for shock, and/or control bleeding (see task open head wound task number 081-831-1033.)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795">
                                            <p:txEl>
                                              <p:pRg st="1" end="1"/>
                                            </p:txEl>
                                          </p:spTgt>
                                        </p:tgtEl>
                                        <p:attrNameLst>
                                          <p:attrName>style.visibility</p:attrName>
                                        </p:attrNameLst>
                                      </p:cBhvr>
                                      <p:to>
                                        <p:strVal val="visible"/>
                                      </p:to>
                                    </p:set>
                                    <p:anim calcmode="lin" valueType="num">
                                      <p:cBhvr additive="base">
                                        <p:cTn id="13" dur="500" fill="hold"/>
                                        <p:tgtEl>
                                          <p:spTgt spid="337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379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3795">
                                            <p:txEl>
                                              <p:pRg st="2" end="2"/>
                                            </p:txEl>
                                          </p:spTgt>
                                        </p:tgtEl>
                                        <p:attrNameLst>
                                          <p:attrName>style.visibility</p:attrName>
                                        </p:attrNameLst>
                                      </p:cBhvr>
                                      <p:to>
                                        <p:strVal val="visible"/>
                                      </p:to>
                                    </p:set>
                                    <p:anim calcmode="lin" valueType="num">
                                      <p:cBhvr additive="base">
                                        <p:cTn id="19" dur="500" fill="hold"/>
                                        <p:tgtEl>
                                          <p:spTgt spid="337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379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3795">
                                            <p:txEl>
                                              <p:pRg st="3" end="3"/>
                                            </p:txEl>
                                          </p:spTgt>
                                        </p:tgtEl>
                                        <p:attrNameLst>
                                          <p:attrName>style.visibility</p:attrName>
                                        </p:attrNameLst>
                                      </p:cBhvr>
                                      <p:to>
                                        <p:strVal val="visible"/>
                                      </p:to>
                                    </p:set>
                                    <p:anim calcmode="lin" valueType="num">
                                      <p:cBhvr additive="base">
                                        <p:cTn id="25" dur="500" fill="hold"/>
                                        <p:tgtEl>
                                          <p:spTgt spid="3379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379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3795">
                                            <p:txEl>
                                              <p:pRg st="4" end="4"/>
                                            </p:txEl>
                                          </p:spTgt>
                                        </p:tgtEl>
                                        <p:attrNameLst>
                                          <p:attrName>style.visibility</p:attrName>
                                        </p:attrNameLst>
                                      </p:cBhvr>
                                      <p:to>
                                        <p:strVal val="visible"/>
                                      </p:to>
                                    </p:set>
                                    <p:anim calcmode="lin" valueType="num">
                                      <p:cBhvr additive="base">
                                        <p:cTn id="31" dur="500" fill="hold"/>
                                        <p:tgtEl>
                                          <p:spTgt spid="3379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3795">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3795">
                                            <p:txEl>
                                              <p:pRg st="5" end="5"/>
                                            </p:txEl>
                                          </p:spTgt>
                                        </p:tgtEl>
                                        <p:attrNameLst>
                                          <p:attrName>style.visibility</p:attrName>
                                        </p:attrNameLst>
                                      </p:cBhvr>
                                      <p:to>
                                        <p:strVal val="visible"/>
                                      </p:to>
                                    </p:set>
                                    <p:anim calcmode="lin" valueType="num">
                                      <p:cBhvr additive="base">
                                        <p:cTn id="37" dur="500" fill="hold"/>
                                        <p:tgtEl>
                                          <p:spTgt spid="3379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3795">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3795">
                                            <p:txEl>
                                              <p:pRg st="6" end="6"/>
                                            </p:txEl>
                                          </p:spTgt>
                                        </p:tgtEl>
                                        <p:attrNameLst>
                                          <p:attrName>style.visibility</p:attrName>
                                        </p:attrNameLst>
                                      </p:cBhvr>
                                      <p:to>
                                        <p:strVal val="visible"/>
                                      </p:to>
                                    </p:set>
                                    <p:anim calcmode="lin" valueType="num">
                                      <p:cBhvr additive="base">
                                        <p:cTn id="43" dur="500" fill="hold"/>
                                        <p:tgtEl>
                                          <p:spTgt spid="33795">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3795">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8.Seek medical aid</a:t>
            </a:r>
          </a:p>
        </p:txBody>
      </p:sp>
      <p:sp>
        <p:nvSpPr>
          <p:cNvPr id="34819" name="Rectangle 3"/>
          <p:cNvSpPr>
            <a:spLocks noGrp="1" noChangeArrowheads="1"/>
          </p:cNvSpPr>
          <p:nvPr>
            <p:ph type="body" idx="1"/>
          </p:nvPr>
        </p:nvSpPr>
        <p:spPr/>
        <p:txBody>
          <a:bodyPr/>
          <a:lstStyle/>
          <a:p>
            <a:pPr>
              <a:buFontTx/>
              <a:buNone/>
            </a:pPr>
            <a:r>
              <a:rPr lang="en-US"/>
              <a:t> Seek medical assistance as soon as possible, but you must not interrupt the treatment. If possible send another person to find medical aid.</a:t>
            </a:r>
          </a:p>
          <a:p>
            <a:pPr>
              <a:buFontTx/>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t>Review</a:t>
            </a:r>
          </a:p>
        </p:txBody>
      </p:sp>
      <p:sp>
        <p:nvSpPr>
          <p:cNvPr id="37891" name="Rectangle 3"/>
          <p:cNvSpPr>
            <a:spLocks noGrp="1" noChangeArrowheads="1"/>
          </p:cNvSpPr>
          <p:nvPr>
            <p:ph type="body" idx="1"/>
          </p:nvPr>
        </p:nvSpPr>
        <p:spPr>
          <a:xfrm>
            <a:off x="609600" y="1600200"/>
            <a:ext cx="7861300" cy="4179888"/>
          </a:xfrm>
        </p:spPr>
        <p:txBody>
          <a:bodyPr/>
          <a:lstStyle/>
          <a:p>
            <a:pPr marL="609600" indent="-609600">
              <a:buFontTx/>
              <a:buAutoNum type="arabicPeriod"/>
            </a:pPr>
            <a:r>
              <a:rPr lang="en-US" sz="2800"/>
              <a:t>Check for responsiveness</a:t>
            </a:r>
          </a:p>
          <a:p>
            <a:pPr marL="609600" indent="-609600">
              <a:buFontTx/>
              <a:buAutoNum type="arabicPeriod"/>
            </a:pPr>
            <a:r>
              <a:rPr lang="en-US" sz="2800"/>
              <a:t>Check for breathing</a:t>
            </a:r>
          </a:p>
          <a:p>
            <a:pPr marL="609600" indent="-609600">
              <a:buFontTx/>
              <a:buAutoNum type="arabicPeriod"/>
            </a:pPr>
            <a:r>
              <a:rPr lang="en-US" sz="2800"/>
              <a:t>Check for bleeding</a:t>
            </a:r>
          </a:p>
          <a:p>
            <a:pPr marL="609600" indent="-609600">
              <a:buFontTx/>
              <a:buAutoNum type="arabicPeriod"/>
            </a:pPr>
            <a:r>
              <a:rPr lang="en-US" sz="2800"/>
              <a:t>Check for shock</a:t>
            </a:r>
          </a:p>
          <a:p>
            <a:pPr marL="609600" indent="-609600">
              <a:buFontTx/>
              <a:buAutoNum type="arabicPeriod"/>
            </a:pPr>
            <a:r>
              <a:rPr lang="en-US" sz="2800"/>
              <a:t>Check for fractures</a:t>
            </a:r>
          </a:p>
          <a:p>
            <a:pPr marL="609600" indent="-609600">
              <a:buFontTx/>
              <a:buAutoNum type="arabicPeriod"/>
            </a:pPr>
            <a:r>
              <a:rPr lang="en-US" sz="2800"/>
              <a:t>Check for burns </a:t>
            </a:r>
          </a:p>
          <a:p>
            <a:pPr marL="609600" indent="-609600">
              <a:buFontTx/>
              <a:buAutoNum type="arabicPeriod"/>
            </a:pPr>
            <a:r>
              <a:rPr lang="en-US" sz="2800"/>
              <a:t>Check for head injury </a:t>
            </a:r>
          </a:p>
          <a:p>
            <a:pPr marL="609600" indent="-609600">
              <a:buFontTx/>
              <a:buAutoNum type="arabicPeriod"/>
            </a:pPr>
            <a:r>
              <a:rPr lang="en-US" sz="2800"/>
              <a:t>Seek medical aid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additive="base">
                                        <p:cTn id="7" dur="500" fill="hold"/>
                                        <p:tgtEl>
                                          <p:spTgt spid="378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9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891">
                                            <p:txEl>
                                              <p:pRg st="1" end="1"/>
                                            </p:txEl>
                                          </p:spTgt>
                                        </p:tgtEl>
                                        <p:attrNameLst>
                                          <p:attrName>style.visibility</p:attrName>
                                        </p:attrNameLst>
                                      </p:cBhvr>
                                      <p:to>
                                        <p:strVal val="visible"/>
                                      </p:to>
                                    </p:set>
                                    <p:anim calcmode="lin" valueType="num">
                                      <p:cBhvr additive="base">
                                        <p:cTn id="13" dur="500" fill="hold"/>
                                        <p:tgtEl>
                                          <p:spTgt spid="378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789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7891">
                                            <p:txEl>
                                              <p:pRg st="2" end="2"/>
                                            </p:txEl>
                                          </p:spTgt>
                                        </p:tgtEl>
                                        <p:attrNameLst>
                                          <p:attrName>style.visibility</p:attrName>
                                        </p:attrNameLst>
                                      </p:cBhvr>
                                      <p:to>
                                        <p:strVal val="visible"/>
                                      </p:to>
                                    </p:set>
                                    <p:anim calcmode="lin" valueType="num">
                                      <p:cBhvr additive="base">
                                        <p:cTn id="19" dur="500" fill="hold"/>
                                        <p:tgtEl>
                                          <p:spTgt spid="378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789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7891">
                                            <p:txEl>
                                              <p:pRg st="3" end="3"/>
                                            </p:txEl>
                                          </p:spTgt>
                                        </p:tgtEl>
                                        <p:attrNameLst>
                                          <p:attrName>style.visibility</p:attrName>
                                        </p:attrNameLst>
                                      </p:cBhvr>
                                      <p:to>
                                        <p:strVal val="visible"/>
                                      </p:to>
                                    </p:set>
                                    <p:anim calcmode="lin" valueType="num">
                                      <p:cBhvr additive="base">
                                        <p:cTn id="25" dur="500" fill="hold"/>
                                        <p:tgtEl>
                                          <p:spTgt spid="3789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789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7891">
                                            <p:txEl>
                                              <p:pRg st="4" end="4"/>
                                            </p:txEl>
                                          </p:spTgt>
                                        </p:tgtEl>
                                        <p:attrNameLst>
                                          <p:attrName>style.visibility</p:attrName>
                                        </p:attrNameLst>
                                      </p:cBhvr>
                                      <p:to>
                                        <p:strVal val="visible"/>
                                      </p:to>
                                    </p:set>
                                    <p:anim calcmode="lin" valueType="num">
                                      <p:cBhvr additive="base">
                                        <p:cTn id="31" dur="500" fill="hold"/>
                                        <p:tgtEl>
                                          <p:spTgt spid="3789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789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7891">
                                            <p:txEl>
                                              <p:pRg st="5" end="5"/>
                                            </p:txEl>
                                          </p:spTgt>
                                        </p:tgtEl>
                                        <p:attrNameLst>
                                          <p:attrName>style.visibility</p:attrName>
                                        </p:attrNameLst>
                                      </p:cBhvr>
                                      <p:to>
                                        <p:strVal val="visible"/>
                                      </p:to>
                                    </p:set>
                                    <p:anim calcmode="lin" valueType="num">
                                      <p:cBhvr additive="base">
                                        <p:cTn id="37" dur="500" fill="hold"/>
                                        <p:tgtEl>
                                          <p:spTgt spid="3789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7891">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7891">
                                            <p:txEl>
                                              <p:pRg st="6" end="6"/>
                                            </p:txEl>
                                          </p:spTgt>
                                        </p:tgtEl>
                                        <p:attrNameLst>
                                          <p:attrName>style.visibility</p:attrName>
                                        </p:attrNameLst>
                                      </p:cBhvr>
                                      <p:to>
                                        <p:strVal val="visible"/>
                                      </p:to>
                                    </p:set>
                                    <p:anim calcmode="lin" valueType="num">
                                      <p:cBhvr additive="base">
                                        <p:cTn id="43" dur="500" fill="hold"/>
                                        <p:tgtEl>
                                          <p:spTgt spid="3789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7891">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7891">
                                            <p:txEl>
                                              <p:pRg st="7" end="7"/>
                                            </p:txEl>
                                          </p:spTgt>
                                        </p:tgtEl>
                                        <p:attrNameLst>
                                          <p:attrName>style.visibility</p:attrName>
                                        </p:attrNameLst>
                                      </p:cBhvr>
                                      <p:to>
                                        <p:strVal val="visible"/>
                                      </p:to>
                                    </p:set>
                                    <p:anim calcmode="lin" valueType="num">
                                      <p:cBhvr additive="base">
                                        <p:cTn id="49" dur="500" fill="hold"/>
                                        <p:tgtEl>
                                          <p:spTgt spid="37891">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7891">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p:txBody>
          <a:bodyPr/>
          <a:lstStyle/>
          <a:p>
            <a:r>
              <a:rPr lang="en-US"/>
              <a:t>QUESTIONS?</a:t>
            </a:r>
          </a:p>
        </p:txBody>
      </p:sp>
      <p:sp>
        <p:nvSpPr>
          <p:cNvPr id="38915" name="Rectangle 3"/>
          <p:cNvSpPr>
            <a:spLocks noGrp="1" noChangeArrowheads="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p:txBody>
          <a:bodyPr/>
          <a:lstStyle/>
          <a:p>
            <a:r>
              <a:rPr lang="en-US"/>
              <a:t>CONDITIONS</a:t>
            </a:r>
          </a:p>
        </p:txBody>
      </p:sp>
      <p:sp>
        <p:nvSpPr>
          <p:cNvPr id="7171" name="Rectangle 1027"/>
          <p:cNvSpPr>
            <a:spLocks noGrp="1" noChangeArrowheads="1"/>
          </p:cNvSpPr>
          <p:nvPr>
            <p:ph type="body" idx="1"/>
          </p:nvPr>
        </p:nvSpPr>
        <p:spPr/>
        <p:txBody>
          <a:bodyPr/>
          <a:lstStyle/>
          <a:p>
            <a:pPr>
              <a:buFontTx/>
              <a:buNone/>
            </a:pPr>
            <a:endParaRPr lang="en-US"/>
          </a:p>
          <a:p>
            <a:r>
              <a:rPr lang="en-US"/>
              <a:t>    You have a casualty who has signs, and/or symptoms of an injury.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2133600"/>
            <a:ext cx="7772400" cy="1143000"/>
          </a:xfrm>
        </p:spPr>
        <p:txBody>
          <a:bodyPr/>
          <a:lstStyle/>
          <a:p>
            <a:r>
              <a:rPr lang="en-US"/>
              <a:t>Standards</a:t>
            </a:r>
          </a:p>
        </p:txBody>
      </p:sp>
      <p:sp>
        <p:nvSpPr>
          <p:cNvPr id="9219" name="Rectangle 3"/>
          <p:cNvSpPr>
            <a:spLocks noGrp="1" noChangeArrowheads="1"/>
          </p:cNvSpPr>
          <p:nvPr>
            <p:ph type="body" idx="1"/>
          </p:nvPr>
        </p:nvSpPr>
        <p:spPr>
          <a:xfrm>
            <a:off x="533400" y="3581400"/>
            <a:ext cx="7937500" cy="2198688"/>
          </a:xfrm>
        </p:spPr>
        <p:txBody>
          <a:bodyPr/>
          <a:lstStyle/>
          <a:p>
            <a:r>
              <a:rPr lang="en-US"/>
              <a:t>Evaluate the casualty following the correct sequence. All injuries and/or conditions were identified. The casualty was immobilized if a neck or back injury is suspected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Performance Steps</a:t>
            </a:r>
          </a:p>
        </p:txBody>
      </p:sp>
      <p:sp>
        <p:nvSpPr>
          <p:cNvPr id="11267" name="Rectangle 3"/>
          <p:cNvSpPr>
            <a:spLocks noGrp="1" noChangeArrowheads="1"/>
          </p:cNvSpPr>
          <p:nvPr>
            <p:ph type="body" idx="1"/>
          </p:nvPr>
        </p:nvSpPr>
        <p:spPr/>
        <p:txBody>
          <a:bodyPr/>
          <a:lstStyle/>
          <a:p>
            <a:r>
              <a:rPr lang="en-US"/>
              <a:t>NOTE: when evaluating and/or treating a casualty, seek medical aid as soon as possible. Do not stop treatment, but , if the situation allows, send another person to find medical aid.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US"/>
              <a:t>WARNING</a:t>
            </a:r>
          </a:p>
        </p:txBody>
      </p:sp>
      <p:sp>
        <p:nvSpPr>
          <p:cNvPr id="1027" name="Rectangle 3"/>
          <p:cNvSpPr>
            <a:spLocks noGrp="1" noChangeArrowheads="1"/>
          </p:cNvSpPr>
          <p:nvPr>
            <p:ph type="body" idx="1"/>
          </p:nvPr>
        </p:nvSpPr>
        <p:spPr/>
        <p:txBody>
          <a:bodyPr/>
          <a:lstStyle/>
          <a:p>
            <a:r>
              <a:rPr lang="en-US" sz="2800"/>
              <a:t>If there are signs of chemical or biological agent poisoning, immediately mask the casualty. If it is not nerve agent poisoning, decontaminate exposed skin and gross contamination(large wet or oily spots)of the clothing or overgarments. If nerve agent is present, administer the antidote before decontamination (see task perform first aid for nerve agent injury, task number 081-831-1044.)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WARNING CONT.</a:t>
            </a:r>
          </a:p>
        </p:txBody>
      </p:sp>
      <p:sp>
        <p:nvSpPr>
          <p:cNvPr id="12291" name="Rectangle 3"/>
          <p:cNvSpPr>
            <a:spLocks noGrp="1" noChangeArrowheads="1"/>
          </p:cNvSpPr>
          <p:nvPr>
            <p:ph type="body" idx="1"/>
          </p:nvPr>
        </p:nvSpPr>
        <p:spPr/>
        <p:txBody>
          <a:bodyPr/>
          <a:lstStyle/>
          <a:p>
            <a:r>
              <a:rPr lang="en-US"/>
              <a:t>If a broken neck or back is suspected, do not move the casualty </a:t>
            </a:r>
            <a:r>
              <a:rPr lang="en-US" u="sng"/>
              <a:t>unless it is to save his or her life!!</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1. Check for responsiveness</a:t>
            </a:r>
          </a:p>
        </p:txBody>
      </p:sp>
      <p:sp>
        <p:nvSpPr>
          <p:cNvPr id="14339" name="Rectangle 3"/>
          <p:cNvSpPr>
            <a:spLocks noGrp="1" noChangeArrowheads="1"/>
          </p:cNvSpPr>
          <p:nvPr>
            <p:ph type="body" idx="1"/>
          </p:nvPr>
        </p:nvSpPr>
        <p:spPr/>
        <p:txBody>
          <a:bodyPr/>
          <a:lstStyle/>
          <a:p>
            <a:pPr>
              <a:buFontTx/>
              <a:buNone/>
            </a:pPr>
            <a:r>
              <a:rPr lang="en-US"/>
              <a:t>a.Ask in a loud,but calm voice, “Are you ok?”</a:t>
            </a:r>
          </a:p>
          <a:p>
            <a:pPr>
              <a:buFontTx/>
              <a:buNone/>
            </a:pPr>
            <a:r>
              <a:rPr lang="en-US"/>
              <a:t>b.Gently shake or tap the casualty on the shoulder.</a:t>
            </a:r>
          </a:p>
          <a:p>
            <a:pPr>
              <a:buFontTx/>
              <a:buNone/>
            </a:pPr>
            <a:r>
              <a:rPr lang="en-US"/>
              <a:t>c.Watch for a response. If the casualty does not respond, got to step 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marL="838200" indent="-838200">
              <a:buFontTx/>
              <a:buAutoNum type="arabicPeriod"/>
            </a:pPr>
            <a:r>
              <a:rPr lang="en-US"/>
              <a:t>Check for responsiveness</a:t>
            </a:r>
            <a:br>
              <a:rPr lang="en-US"/>
            </a:br>
            <a:r>
              <a:rPr lang="en-US"/>
              <a:t>Cont.</a:t>
            </a:r>
          </a:p>
        </p:txBody>
      </p:sp>
      <p:sp>
        <p:nvSpPr>
          <p:cNvPr id="16387" name="Rectangle 3"/>
          <p:cNvSpPr>
            <a:spLocks noGrp="1" noChangeArrowheads="1"/>
          </p:cNvSpPr>
          <p:nvPr>
            <p:ph type="body" idx="1"/>
          </p:nvPr>
        </p:nvSpPr>
        <p:spPr/>
        <p:txBody>
          <a:bodyPr/>
          <a:lstStyle/>
          <a:p>
            <a:pPr>
              <a:buFontTx/>
              <a:buNone/>
            </a:pPr>
            <a:r>
              <a:rPr lang="en-US" sz="2800"/>
              <a:t>d. If the casualty is conscious, ask where he or she feels different than usual and/or where it hurts.Go to step 3. If the casualty is conscious but is choking and can not talk, stop the evaluation and begin treatment (see task, perform first aid to clear an object stuck in the throat of a conscious casualty, task number 081-831-1003.)</a:t>
            </a:r>
          </a:p>
        </p:txBody>
      </p:sp>
    </p:spTree>
  </p:cSld>
  <p:clrMapOvr>
    <a:masterClrMapping/>
  </p:clrMapOvr>
</p:sld>
</file>

<file path=ppt/theme/theme1.xml><?xml version="1.0" encoding="utf-8"?>
<a:theme xmlns:a="http://schemas.openxmlformats.org/drawingml/2006/main" name="Marble">
  <a:themeElements>
    <a:clrScheme name="Marble 1">
      <a:dk1>
        <a:srgbClr val="000000"/>
      </a:dk1>
      <a:lt1>
        <a:srgbClr val="EAEAEA"/>
      </a:lt1>
      <a:dk2>
        <a:srgbClr val="006600"/>
      </a:dk2>
      <a:lt2>
        <a:srgbClr val="FFCC66"/>
      </a:lt2>
      <a:accent1>
        <a:srgbClr val="3366FF"/>
      </a:accent1>
      <a:accent2>
        <a:srgbClr val="60371C"/>
      </a:accent2>
      <a:accent3>
        <a:srgbClr val="AAB8AA"/>
      </a:accent3>
      <a:accent4>
        <a:srgbClr val="C8C8C8"/>
      </a:accent4>
      <a:accent5>
        <a:srgbClr val="ADB8FF"/>
      </a:accent5>
      <a:accent6>
        <a:srgbClr val="563118"/>
      </a:accent6>
      <a:hlink>
        <a:srgbClr val="FF0033"/>
      </a:hlink>
      <a:folHlink>
        <a:srgbClr val="CC9967"/>
      </a:folHlink>
    </a:clrScheme>
    <a:fontScheme name="Marb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Marble 1">
        <a:dk1>
          <a:srgbClr val="000000"/>
        </a:dk1>
        <a:lt1>
          <a:srgbClr val="EAEAEA"/>
        </a:lt1>
        <a:dk2>
          <a:srgbClr val="006600"/>
        </a:dk2>
        <a:lt2>
          <a:srgbClr val="FFCC66"/>
        </a:lt2>
        <a:accent1>
          <a:srgbClr val="3366FF"/>
        </a:accent1>
        <a:accent2>
          <a:srgbClr val="60371C"/>
        </a:accent2>
        <a:accent3>
          <a:srgbClr val="AAB8AA"/>
        </a:accent3>
        <a:accent4>
          <a:srgbClr val="C8C8C8"/>
        </a:accent4>
        <a:accent5>
          <a:srgbClr val="ADB8FF"/>
        </a:accent5>
        <a:accent6>
          <a:srgbClr val="563118"/>
        </a:accent6>
        <a:hlink>
          <a:srgbClr val="FF0033"/>
        </a:hlink>
        <a:folHlink>
          <a:srgbClr val="CC9967"/>
        </a:folHlink>
      </a:clrScheme>
      <a:clrMap bg1="dk2" tx1="lt1" bg2="dk1" tx2="lt2" accent1="accent1" accent2="accent2" accent3="accent3" accent4="accent4" accent5="accent5" accent6="accent6" hlink="hlink" folHlink="folHlink"/>
    </a:extraClrScheme>
    <a:extraClrScheme>
      <a:clrScheme name="Marble 2">
        <a:dk1>
          <a:srgbClr val="000000"/>
        </a:dk1>
        <a:lt1>
          <a:srgbClr val="EAEAEA"/>
        </a:lt1>
        <a:dk2>
          <a:srgbClr val="FFCC99"/>
        </a:dk2>
        <a:lt2>
          <a:srgbClr val="FFCC66"/>
        </a:lt2>
        <a:accent1>
          <a:srgbClr val="FF9933"/>
        </a:accent1>
        <a:accent2>
          <a:srgbClr val="996600"/>
        </a:accent2>
        <a:accent3>
          <a:srgbClr val="FFE2CA"/>
        </a:accent3>
        <a:accent4>
          <a:srgbClr val="C8C8C8"/>
        </a:accent4>
        <a:accent5>
          <a:srgbClr val="FFCAAD"/>
        </a:accent5>
        <a:accent6>
          <a:srgbClr val="8A5C00"/>
        </a:accent6>
        <a:hlink>
          <a:srgbClr val="FF5050"/>
        </a:hlink>
        <a:folHlink>
          <a:srgbClr val="FFCC99"/>
        </a:folHlink>
      </a:clrScheme>
      <a:clrMap bg1="dk2" tx1="lt1" bg2="dk1" tx2="lt2" accent1="accent1" accent2="accent2" accent3="accent3" accent4="accent4" accent5="accent5" accent6="accent6" hlink="hlink" folHlink="folHlink"/>
    </a:extraClrScheme>
    <a:extraClrScheme>
      <a:clrScheme name="Marble 3">
        <a:dk1>
          <a:srgbClr val="000000"/>
        </a:dk1>
        <a:lt1>
          <a:srgbClr val="FFFFFF"/>
        </a:lt1>
        <a:dk2>
          <a:srgbClr val="EAEAEA"/>
        </a:dk2>
        <a:lt2>
          <a:srgbClr val="FFFFFF"/>
        </a:lt2>
        <a:accent1>
          <a:srgbClr val="CBCBCB"/>
        </a:accent1>
        <a:accent2>
          <a:srgbClr val="333333"/>
        </a:accent2>
        <a:accent3>
          <a:srgbClr val="F3F3F3"/>
        </a:accent3>
        <a:accent4>
          <a:srgbClr val="DADADA"/>
        </a:accent4>
        <a:accent5>
          <a:srgbClr val="E2E2E2"/>
        </a:accent5>
        <a:accent6>
          <a:srgbClr val="2D2D2D"/>
        </a:accent6>
        <a:hlink>
          <a:srgbClr val="C0C0C0"/>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Designs\Marble.pot</Template>
  <TotalTime>0</TotalTime>
  <Words>1170</Words>
  <Application>Microsoft Office PowerPoint</Application>
  <PresentationFormat>On-screen Show (4:3)</PresentationFormat>
  <Paragraphs>124</Paragraphs>
  <Slides>25</Slides>
  <Notes>25</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Marble</vt:lpstr>
      <vt:lpstr>Office Theme</vt:lpstr>
      <vt:lpstr>Slide 1</vt:lpstr>
      <vt:lpstr>Evaluate a Casualty</vt:lpstr>
      <vt:lpstr>CONDITIONS</vt:lpstr>
      <vt:lpstr>Standards</vt:lpstr>
      <vt:lpstr>Performance Steps</vt:lpstr>
      <vt:lpstr>WARNING</vt:lpstr>
      <vt:lpstr>WARNING CONT.</vt:lpstr>
      <vt:lpstr>1. Check for responsiveness</vt:lpstr>
      <vt:lpstr>Check for responsiveness Cont.</vt:lpstr>
      <vt:lpstr>2. Check for breathing</vt:lpstr>
      <vt:lpstr>2. Check for breathing Cont.</vt:lpstr>
      <vt:lpstr>3.Check for bleeding</vt:lpstr>
      <vt:lpstr>3.Check for bleeding  Cont.</vt:lpstr>
      <vt:lpstr>4. Check for shock</vt:lpstr>
      <vt:lpstr>4. Check for shock Cont.</vt:lpstr>
      <vt:lpstr>5.Check for fractures</vt:lpstr>
      <vt:lpstr> WARNING </vt:lpstr>
      <vt:lpstr>5.Check for fractures  Cont.</vt:lpstr>
      <vt:lpstr>5.Check for fractures Cont.</vt:lpstr>
      <vt:lpstr>6.Check for burns</vt:lpstr>
      <vt:lpstr>7.Check for head injury</vt:lpstr>
      <vt:lpstr>7.Check for head injury Cont.</vt:lpstr>
      <vt:lpstr>8.Seek medical aid</vt:lpstr>
      <vt:lpstr>Review</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2014-12-15T19:56:59Z</dcterms:created>
  <dcterms:modified xsi:type="dcterms:W3CDTF">2014-12-15T19:57:02Z</dcterms:modified>
</cp:coreProperties>
</file>